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9144000"/>
  <p:notesSz cx="19297650" cy="28441650"/>
  <p:embeddedFontLst>
    <p:embeddedFont>
      <p:font typeface="Roboto"/>
      <p:regular r:id="rId38"/>
      <p:bold r:id="rId39"/>
      <p:italic r:id="rId40"/>
      <p:boldItalic r:id="rId41"/>
    </p:embeddedFont>
    <p:embeddedFont>
      <p:font typeface="Titillium Web"/>
      <p:regular r:id="rId42"/>
      <p:bold r:id="rId43"/>
      <p:italic r:id="rId44"/>
      <p:boldItalic r:id="rId45"/>
    </p:embeddedFont>
    <p:embeddedFont>
      <p:font typeface="Titillium Web Extra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TitilliumWeb-regular.fntdata"/><Relationship Id="rId41" Type="http://schemas.openxmlformats.org/officeDocument/2006/relationships/font" Target="fonts/Roboto-boldItalic.fntdata"/><Relationship Id="rId44" Type="http://schemas.openxmlformats.org/officeDocument/2006/relationships/font" Target="fonts/TitilliumWeb-italic.fntdata"/><Relationship Id="rId43" Type="http://schemas.openxmlformats.org/officeDocument/2006/relationships/font" Target="fonts/TitilliumWeb-bold.fntdata"/><Relationship Id="rId46" Type="http://schemas.openxmlformats.org/officeDocument/2006/relationships/font" Target="fonts/TitilliumWebExtraLight-regular.fntdata"/><Relationship Id="rId45" Type="http://schemas.openxmlformats.org/officeDocument/2006/relationships/font" Target="fonts/TitilliumWeb-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TitilliumWebExtraLight-italic.fntdata"/><Relationship Id="rId47" Type="http://schemas.openxmlformats.org/officeDocument/2006/relationships/font" Target="fonts/TitilliumWebExtraLight-bold.fntdata"/><Relationship Id="rId49" Type="http://schemas.openxmlformats.org/officeDocument/2006/relationships/font" Target="fonts/TitilliumWebExtraLigh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0"/>
            <a:ext cx="8362315" cy="1422083"/>
          </a:xfrm>
          <a:prstGeom prst="rect">
            <a:avLst/>
          </a:prstGeom>
          <a:noFill/>
          <a:ln>
            <a:noFill/>
          </a:ln>
        </p:spPr>
        <p:txBody>
          <a:bodyPr anchorCtr="0" anchor="t" bIns="136375" lIns="272775" spcFirstLastPara="1" rIns="272775" wrap="square" tIns="136375">
            <a:noAutofit/>
          </a:bodyPr>
          <a:lstStyle>
            <a:lvl1pPr lvl="0" marR="0" rtl="0" algn="l">
              <a:spcBef>
                <a:spcPts val="0"/>
              </a:spcBef>
              <a:spcAft>
                <a:spcPts val="0"/>
              </a:spcAft>
              <a:buSzPts val="1400"/>
              <a:buNone/>
              <a:defRPr b="0" i="0" sz="35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0930872" y="0"/>
            <a:ext cx="8362315" cy="1422083"/>
          </a:xfrm>
          <a:prstGeom prst="rect">
            <a:avLst/>
          </a:prstGeom>
          <a:noFill/>
          <a:ln>
            <a:noFill/>
          </a:ln>
        </p:spPr>
        <p:txBody>
          <a:bodyPr anchorCtr="0" anchor="t" bIns="136375" lIns="272775" spcFirstLastPara="1" rIns="272775" wrap="square" tIns="136375">
            <a:noAutofit/>
          </a:bodyPr>
          <a:lstStyle>
            <a:lvl1pPr lvl="0" marR="0" rtl="0" algn="r">
              <a:spcBef>
                <a:spcPts val="0"/>
              </a:spcBef>
              <a:spcAft>
                <a:spcPts val="0"/>
              </a:spcAft>
              <a:buSzPts val="1400"/>
              <a:buNone/>
              <a:defRPr b="0" i="0" sz="35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41588" y="2135188"/>
            <a:ext cx="14214475" cy="10661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929766" y="13509784"/>
            <a:ext cx="15438118" cy="12798742"/>
          </a:xfrm>
          <a:prstGeom prst="rect">
            <a:avLst/>
          </a:prstGeom>
          <a:noFill/>
          <a:ln>
            <a:noFill/>
          </a:ln>
        </p:spPr>
        <p:txBody>
          <a:bodyPr anchorCtr="0" anchor="t" bIns="136375" lIns="272775" spcFirstLastPara="1" rIns="272775" wrap="square" tIns="136375">
            <a:noAutofit/>
          </a:bodyPr>
          <a:lstStyle>
            <a:lvl1pPr indent="-228600" lvl="0" marL="457200" marR="0" rtl="0" algn="l">
              <a:spcBef>
                <a:spcPts val="0"/>
              </a:spcBef>
              <a:spcAft>
                <a:spcPts val="0"/>
              </a:spcAft>
              <a:buSzPts val="1400"/>
              <a:buNone/>
              <a:defRPr b="0" i="0" sz="1275"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75"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75"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75"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75"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75"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75"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75"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75"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27014631"/>
            <a:ext cx="8362315" cy="1422083"/>
          </a:xfrm>
          <a:prstGeom prst="rect">
            <a:avLst/>
          </a:prstGeom>
          <a:noFill/>
          <a:ln>
            <a:noFill/>
          </a:ln>
        </p:spPr>
        <p:txBody>
          <a:bodyPr anchorCtr="0" anchor="b" bIns="136375" lIns="272775" spcFirstLastPara="1" rIns="272775" wrap="square" tIns="136375">
            <a:noAutofit/>
          </a:bodyPr>
          <a:lstStyle>
            <a:lvl1pPr lvl="0" marR="0" rtl="0" algn="l">
              <a:spcBef>
                <a:spcPts val="0"/>
              </a:spcBef>
              <a:spcAft>
                <a:spcPts val="0"/>
              </a:spcAft>
              <a:buSzPts val="1400"/>
              <a:buNone/>
              <a:defRPr b="0" i="0" sz="35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0930872" y="27014631"/>
            <a:ext cx="8362315" cy="1422083"/>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b="0" i="0" lang="en-US" sz="3500" u="none" cap="none" strike="noStrike">
                <a:solidFill>
                  <a:schemeClr val="dk1"/>
                </a:solidFill>
                <a:latin typeface="Calibri"/>
                <a:ea typeface="Calibri"/>
                <a:cs typeface="Calibri"/>
                <a:sym typeface="Calibri"/>
              </a:rPr>
              <a:t>‹#›</a:t>
            </a:fld>
            <a:endParaRPr b="0" i="0" sz="35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7abe48ef7b_0_0: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7abe48ef7b_0_0: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191" name="Google Shape;191;g7abe48ef7b_0_0: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7abe48ef7b_0_2196: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7abe48ef7b_0_2196: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317" name="Google Shape;317;g7abe48ef7b_0_2196: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7abe48ef7b_0_2183: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7abe48ef7b_0_2183: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328" name="Google Shape;328;g7abe48ef7b_0_2183: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7abe48ef7b_0_2217: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7abe48ef7b_0_2217: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342" name="Google Shape;342;g7abe48ef7b_0_2217: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7abe48ef7b_0_2226: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7abe48ef7b_0_2226: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353" name="Google Shape;353;g7abe48ef7b_0_2226: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7abe48ef7b_0_2316: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7abe48ef7b_0_2316: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365" name="Google Shape;365;g7abe48ef7b_0_2316: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g7abe48ef7b_0_2126: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7abe48ef7b_0_2126: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375" name="Google Shape;375;g7abe48ef7b_0_2126: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7b5fa2dd86_0_1: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7b5fa2dd86_0_1: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385" name="Google Shape;385;g7b5fa2dd86_0_1: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7abe48ef7b_0_2142: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7abe48ef7b_0_2142: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396" name="Google Shape;396;g7abe48ef7b_0_2142: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7abe48ef7b_0_2257: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7abe48ef7b_0_2257: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412" name="Google Shape;412;g7abe48ef7b_0_2257: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7abe48ef7b_0_2285: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7abe48ef7b_0_2285: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rtl="0" algn="l">
              <a:spcBef>
                <a:spcPts val="0"/>
              </a:spcBef>
              <a:spcAft>
                <a:spcPts val="0"/>
              </a:spcAft>
              <a:buNone/>
            </a:pPr>
            <a:r>
              <a:t/>
            </a:r>
            <a:endParaRPr/>
          </a:p>
        </p:txBody>
      </p:sp>
      <p:sp>
        <p:nvSpPr>
          <p:cNvPr id="424" name="Google Shape;424;g7abe48ef7b_0_2285: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7abe48ef7b_0_11: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7abe48ef7b_0_11: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204" name="Google Shape;204;g7abe48ef7b_0_11: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7abe48ef7b_0_2308: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7abe48ef7b_0_2308: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rtl="0" algn="l">
              <a:spcBef>
                <a:spcPts val="0"/>
              </a:spcBef>
              <a:spcAft>
                <a:spcPts val="0"/>
              </a:spcAft>
              <a:buNone/>
            </a:pPr>
            <a:r>
              <a:t/>
            </a:r>
            <a:endParaRPr/>
          </a:p>
        </p:txBody>
      </p:sp>
      <p:sp>
        <p:nvSpPr>
          <p:cNvPr id="444" name="Google Shape;444;g7abe48ef7b_0_2308: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7abe48ef7b_0_2369:notes"/>
          <p:cNvSpPr txBox="1"/>
          <p:nvPr>
            <p:ph idx="1" type="body"/>
          </p:nvPr>
        </p:nvSpPr>
        <p:spPr>
          <a:xfrm>
            <a:off x="1929766" y="13509784"/>
            <a:ext cx="15438000" cy="12798600"/>
          </a:xfrm>
          <a:prstGeom prst="rect">
            <a:avLst/>
          </a:prstGeom>
        </p:spPr>
        <p:txBody>
          <a:bodyPr anchorCtr="0" anchor="t" bIns="136375" lIns="272775" spcFirstLastPara="1" rIns="272775" wrap="square" tIns="136375">
            <a:noAutofit/>
          </a:bodyPr>
          <a:lstStyle/>
          <a:p>
            <a:pPr indent="0" lvl="0" marL="0" rtl="0" algn="l">
              <a:spcBef>
                <a:spcPts val="0"/>
              </a:spcBef>
              <a:spcAft>
                <a:spcPts val="0"/>
              </a:spcAft>
              <a:buNone/>
            </a:pPr>
            <a:r>
              <a:t/>
            </a:r>
            <a:endParaRPr/>
          </a:p>
        </p:txBody>
      </p:sp>
      <p:sp>
        <p:nvSpPr>
          <p:cNvPr id="459" name="Google Shape;459;g7abe48ef7b_0_2369: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7abe48ef7b_0_2383:notes"/>
          <p:cNvSpPr txBox="1"/>
          <p:nvPr>
            <p:ph idx="1" type="body"/>
          </p:nvPr>
        </p:nvSpPr>
        <p:spPr>
          <a:xfrm>
            <a:off x="1929766" y="13509784"/>
            <a:ext cx="15438000" cy="12798600"/>
          </a:xfrm>
          <a:prstGeom prst="rect">
            <a:avLst/>
          </a:prstGeom>
        </p:spPr>
        <p:txBody>
          <a:bodyPr anchorCtr="0" anchor="t" bIns="136375" lIns="272775" spcFirstLastPara="1" rIns="272775" wrap="square" tIns="136375">
            <a:noAutofit/>
          </a:bodyPr>
          <a:lstStyle/>
          <a:p>
            <a:pPr indent="0" lvl="0" marL="0" rtl="0" algn="l">
              <a:spcBef>
                <a:spcPts val="0"/>
              </a:spcBef>
              <a:spcAft>
                <a:spcPts val="0"/>
              </a:spcAft>
              <a:buNone/>
            </a:pPr>
            <a:r>
              <a:t/>
            </a:r>
            <a:endParaRPr/>
          </a:p>
        </p:txBody>
      </p:sp>
      <p:sp>
        <p:nvSpPr>
          <p:cNvPr id="471" name="Google Shape;471;g7abe48ef7b_0_2383: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7abe48ef7b_0_335:notes"/>
          <p:cNvSpPr txBox="1"/>
          <p:nvPr>
            <p:ph idx="1" type="body"/>
          </p:nvPr>
        </p:nvSpPr>
        <p:spPr>
          <a:xfrm>
            <a:off x="1929766" y="13509784"/>
            <a:ext cx="15438000" cy="12798600"/>
          </a:xfrm>
          <a:prstGeom prst="rect">
            <a:avLst/>
          </a:prstGeom>
        </p:spPr>
        <p:txBody>
          <a:bodyPr anchorCtr="0" anchor="t" bIns="136375" lIns="272775" spcFirstLastPara="1" rIns="272775" wrap="square" tIns="136375">
            <a:noAutofit/>
          </a:bodyPr>
          <a:lstStyle/>
          <a:p>
            <a:pPr indent="0" lvl="0" marL="0" rtl="0" algn="l">
              <a:spcBef>
                <a:spcPts val="0"/>
              </a:spcBef>
              <a:spcAft>
                <a:spcPts val="0"/>
              </a:spcAft>
              <a:buNone/>
            </a:pPr>
            <a:r>
              <a:t/>
            </a:r>
            <a:endParaRPr/>
          </a:p>
        </p:txBody>
      </p:sp>
      <p:sp>
        <p:nvSpPr>
          <p:cNvPr id="482" name="Google Shape;482;g7abe48ef7b_0_335: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7abe48ef7b_0_2425:notes"/>
          <p:cNvSpPr txBox="1"/>
          <p:nvPr>
            <p:ph idx="1" type="body"/>
          </p:nvPr>
        </p:nvSpPr>
        <p:spPr>
          <a:xfrm>
            <a:off x="1929766" y="13509784"/>
            <a:ext cx="15438000" cy="12798600"/>
          </a:xfrm>
          <a:prstGeom prst="rect">
            <a:avLst/>
          </a:prstGeom>
        </p:spPr>
        <p:txBody>
          <a:bodyPr anchorCtr="0" anchor="t" bIns="136375" lIns="272775" spcFirstLastPara="1" rIns="272775" wrap="square" tIns="136375">
            <a:noAutofit/>
          </a:bodyPr>
          <a:lstStyle/>
          <a:p>
            <a:pPr indent="0" lvl="0" marL="0" rtl="0" algn="l">
              <a:spcBef>
                <a:spcPts val="0"/>
              </a:spcBef>
              <a:spcAft>
                <a:spcPts val="0"/>
              </a:spcAft>
              <a:buNone/>
            </a:pPr>
            <a:r>
              <a:t/>
            </a:r>
            <a:endParaRPr/>
          </a:p>
        </p:txBody>
      </p:sp>
      <p:sp>
        <p:nvSpPr>
          <p:cNvPr id="492" name="Google Shape;492;g7abe48ef7b_0_2425: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7abe48ef7b_0_2437:notes"/>
          <p:cNvSpPr txBox="1"/>
          <p:nvPr>
            <p:ph idx="1" type="body"/>
          </p:nvPr>
        </p:nvSpPr>
        <p:spPr>
          <a:xfrm>
            <a:off x="1929766" y="13509784"/>
            <a:ext cx="15438000" cy="12798600"/>
          </a:xfrm>
          <a:prstGeom prst="rect">
            <a:avLst/>
          </a:prstGeom>
        </p:spPr>
        <p:txBody>
          <a:bodyPr anchorCtr="0" anchor="t" bIns="136375" lIns="272775" spcFirstLastPara="1" rIns="272775" wrap="square" tIns="136375">
            <a:noAutofit/>
          </a:bodyPr>
          <a:lstStyle/>
          <a:p>
            <a:pPr indent="0" lvl="0" marL="0" rtl="0" algn="l">
              <a:spcBef>
                <a:spcPts val="0"/>
              </a:spcBef>
              <a:spcAft>
                <a:spcPts val="0"/>
              </a:spcAft>
              <a:buNone/>
            </a:pPr>
            <a:r>
              <a:t/>
            </a:r>
            <a:endParaRPr/>
          </a:p>
        </p:txBody>
      </p:sp>
      <p:sp>
        <p:nvSpPr>
          <p:cNvPr id="503" name="Google Shape;503;g7abe48ef7b_0_2437: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7abe48ef7b_0_2359: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7abe48ef7b_0_2359: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514" name="Google Shape;514;g7abe48ef7b_0_2359: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g7abe48ef7b_0_2448: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g7abe48ef7b_0_2448: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522" name="Google Shape;522;g7abe48ef7b_0_2448: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7abe48ef7b_0_453:notes"/>
          <p:cNvSpPr txBox="1"/>
          <p:nvPr>
            <p:ph idx="1" type="body"/>
          </p:nvPr>
        </p:nvSpPr>
        <p:spPr>
          <a:xfrm>
            <a:off x="1929765" y="13687540"/>
            <a:ext cx="15438000" cy="11198700"/>
          </a:xfrm>
          <a:prstGeom prst="rect">
            <a:avLst/>
          </a:prstGeom>
          <a:noFill/>
          <a:ln>
            <a:noFill/>
          </a:ln>
        </p:spPr>
        <p:txBody>
          <a:bodyPr anchorCtr="0" anchor="t" bIns="132975" lIns="265925" spcFirstLastPara="1" rIns="265925" wrap="square" tIns="132975">
            <a:noAutofit/>
          </a:bodyPr>
          <a:lstStyle/>
          <a:p>
            <a:pPr indent="0" lvl="0" marL="0" rtl="0" algn="l">
              <a:lnSpc>
                <a:spcPct val="100000"/>
              </a:lnSpc>
              <a:spcBef>
                <a:spcPts val="0"/>
              </a:spcBef>
              <a:spcAft>
                <a:spcPts val="0"/>
              </a:spcAft>
              <a:buSzPts val="4000"/>
              <a:buNone/>
            </a:pPr>
            <a:r>
              <a:t/>
            </a:r>
            <a:endParaRPr/>
          </a:p>
        </p:txBody>
      </p:sp>
      <p:sp>
        <p:nvSpPr>
          <p:cNvPr id="528" name="Google Shape;528;g7abe48ef7b_0_453:notes"/>
          <p:cNvSpPr/>
          <p:nvPr>
            <p:ph idx="2" type="sldImg"/>
          </p:nvPr>
        </p:nvSpPr>
        <p:spPr>
          <a:xfrm>
            <a:off x="3895300" y="3555208"/>
            <a:ext cx="11506800" cy="959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7abe48ef7b_0_2076: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7abe48ef7b_0_2076: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539" name="Google Shape;539;g7abe48ef7b_0_2076: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7abe48ef7b_0_1998: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7abe48ef7b_0_1998: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224" name="Google Shape;224;g7abe48ef7b_0_1998: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7abe48ef7b_0_493:notes"/>
          <p:cNvSpPr txBox="1"/>
          <p:nvPr>
            <p:ph idx="1" type="body"/>
          </p:nvPr>
        </p:nvSpPr>
        <p:spPr>
          <a:xfrm>
            <a:off x="1929765" y="13687540"/>
            <a:ext cx="15438000" cy="11198700"/>
          </a:xfrm>
          <a:prstGeom prst="rect">
            <a:avLst/>
          </a:prstGeom>
          <a:noFill/>
          <a:ln>
            <a:noFill/>
          </a:ln>
        </p:spPr>
        <p:txBody>
          <a:bodyPr anchorCtr="0" anchor="t" bIns="132975" lIns="265925" spcFirstLastPara="1" rIns="265925" wrap="square" tIns="132975">
            <a:noAutofit/>
          </a:bodyPr>
          <a:lstStyle/>
          <a:p>
            <a:pPr indent="0" lvl="0" marL="0" rtl="0" algn="l">
              <a:lnSpc>
                <a:spcPct val="100000"/>
              </a:lnSpc>
              <a:spcBef>
                <a:spcPts val="0"/>
              </a:spcBef>
              <a:spcAft>
                <a:spcPts val="0"/>
              </a:spcAft>
              <a:buSzPts val="4000"/>
              <a:buNone/>
            </a:pPr>
            <a:r>
              <a:t/>
            </a:r>
            <a:endParaRPr/>
          </a:p>
        </p:txBody>
      </p:sp>
      <p:sp>
        <p:nvSpPr>
          <p:cNvPr id="549" name="Google Shape;549;g7abe48ef7b_0_493:notes"/>
          <p:cNvSpPr/>
          <p:nvPr>
            <p:ph idx="2" type="sldImg"/>
          </p:nvPr>
        </p:nvSpPr>
        <p:spPr>
          <a:xfrm>
            <a:off x="3895300" y="3555208"/>
            <a:ext cx="11506800" cy="959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4" name="Shape 554"/>
        <p:cNvGrpSpPr/>
        <p:nvPr/>
      </p:nvGrpSpPr>
      <p:grpSpPr>
        <a:xfrm>
          <a:off x="0" y="0"/>
          <a:ext cx="0" cy="0"/>
          <a:chOff x="0" y="0"/>
          <a:chExt cx="0" cy="0"/>
        </a:xfrm>
      </p:grpSpPr>
      <p:sp>
        <p:nvSpPr>
          <p:cNvPr id="555" name="Google Shape;555;g7abe48ef7b_0_2399: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7abe48ef7b_0_2399: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557" name="Google Shape;557;g7abe48ef7b_0_2399: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7abe48ef7b_0_2023: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g7abe48ef7b_0_2023: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570" name="Google Shape;570;g7abe48ef7b_0_2023: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abe48ef7b_0_510: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7abe48ef7b_0_510: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238" name="Google Shape;238;g7abe48ef7b_0_510: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7abe48ef7b_0_2061: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7abe48ef7b_0_2061: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258" name="Google Shape;258;g7abe48ef7b_0_2061: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7abe48ef7b_0_2039: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7abe48ef7b_0_2039: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269" name="Google Shape;269;g7abe48ef7b_0_2039: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7abe48ef7b_0_51: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7abe48ef7b_0_51: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280" name="Google Shape;280;g7abe48ef7b_0_51: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abe48ef7b_0_2096: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7abe48ef7b_0_2096: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290" name="Google Shape;290;g7abe48ef7b_0_2096: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7abe48ef7b_0_2151:notes"/>
          <p:cNvSpPr/>
          <p:nvPr>
            <p:ph idx="2" type="sldImg"/>
          </p:nvPr>
        </p:nvSpPr>
        <p:spPr>
          <a:xfrm>
            <a:off x="2541588" y="2135188"/>
            <a:ext cx="14214600" cy="10661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7abe48ef7b_0_2151:notes"/>
          <p:cNvSpPr txBox="1"/>
          <p:nvPr>
            <p:ph idx="1" type="body"/>
          </p:nvPr>
        </p:nvSpPr>
        <p:spPr>
          <a:xfrm>
            <a:off x="1929766" y="13509784"/>
            <a:ext cx="15438000" cy="12798600"/>
          </a:xfrm>
          <a:prstGeom prst="rect">
            <a:avLst/>
          </a:prstGeom>
          <a:noFill/>
          <a:ln>
            <a:noFill/>
          </a:ln>
        </p:spPr>
        <p:txBody>
          <a:bodyPr anchorCtr="0" anchor="t" bIns="136375" lIns="272775" spcFirstLastPara="1" rIns="272775" wrap="square" tIns="136375">
            <a:noAutofit/>
          </a:bodyPr>
          <a:lstStyle/>
          <a:p>
            <a:pPr indent="0" lvl="0" marL="0" marR="0" rtl="0" algn="l">
              <a:spcBef>
                <a:spcPts val="0"/>
              </a:spcBef>
              <a:spcAft>
                <a:spcPts val="0"/>
              </a:spcAft>
              <a:buNone/>
            </a:pPr>
            <a:r>
              <a:t/>
            </a:r>
            <a:endParaRPr b="0" i="0" sz="1275" u="none" cap="none" strike="noStrike">
              <a:solidFill>
                <a:schemeClr val="dk1"/>
              </a:solidFill>
              <a:latin typeface="Calibri"/>
              <a:ea typeface="Calibri"/>
              <a:cs typeface="Calibri"/>
              <a:sym typeface="Calibri"/>
            </a:endParaRPr>
          </a:p>
        </p:txBody>
      </p:sp>
      <p:sp>
        <p:nvSpPr>
          <p:cNvPr id="303" name="Google Shape;303;g7abe48ef7b_0_2151:notes"/>
          <p:cNvSpPr txBox="1"/>
          <p:nvPr>
            <p:ph idx="12" type="sldNum"/>
          </p:nvPr>
        </p:nvSpPr>
        <p:spPr>
          <a:xfrm>
            <a:off x="10930872" y="27014631"/>
            <a:ext cx="8362200" cy="1422000"/>
          </a:xfrm>
          <a:prstGeom prst="rect">
            <a:avLst/>
          </a:prstGeom>
          <a:noFill/>
          <a:ln>
            <a:noFill/>
          </a:ln>
        </p:spPr>
        <p:txBody>
          <a:bodyPr anchorCtr="0" anchor="b" bIns="136375" lIns="272775" spcFirstLastPara="1" rIns="272775" wrap="square" tIns="136375">
            <a:noAutofit/>
          </a:bodyPr>
          <a:lstStyle/>
          <a:p>
            <a:pPr indent="0" lvl="0" marL="0" marR="0" rtl="0" algn="r">
              <a:spcBef>
                <a:spcPts val="0"/>
              </a:spcBef>
              <a:spcAft>
                <a:spcPts val="0"/>
              </a:spcAft>
              <a:buNone/>
            </a:pPr>
            <a:fld id="{00000000-1234-1234-1234-123412341234}" type="slidenum">
              <a:rPr lang="en-US" sz="3500">
                <a:solidFill>
                  <a:schemeClr val="dk1"/>
                </a:solidFill>
                <a:latin typeface="Calibri"/>
                <a:ea typeface="Calibri"/>
                <a:cs typeface="Calibri"/>
                <a:sym typeface="Calibri"/>
              </a:rPr>
              <a:t>‹#›</a:t>
            </a:fld>
            <a:endParaRPr sz="35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143000" y="1122363"/>
            <a:ext cx="6858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2"/>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8" name="Google Shape;18;p2"/>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19" name="Google Shape;19;p2"/>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20" name="Google Shape;20;p2"/>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4" name="Google Shape;74;p11"/>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76" name="Google Shape;76;p11"/>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77" name="Google Shape;77;p11"/>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12"/>
          <p:cNvSpPr txBox="1"/>
          <p:nvPr>
            <p:ph idx="1" type="body"/>
          </p:nvPr>
        </p:nvSpPr>
        <p:spPr>
          <a:xfrm rot="5400000">
            <a:off x="604044" y="389732"/>
            <a:ext cx="5811838" cy="576262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Google Shape;81;p12"/>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82" name="Google Shape;82;p12"/>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83" name="Google Shape;83;p12"/>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Subtitle">
    <p:spTree>
      <p:nvGrpSpPr>
        <p:cNvPr id="84" name="Shape 84"/>
        <p:cNvGrpSpPr/>
        <p:nvPr/>
      </p:nvGrpSpPr>
      <p:grpSpPr>
        <a:xfrm>
          <a:off x="0" y="0"/>
          <a:ext cx="0" cy="0"/>
          <a:chOff x="0" y="0"/>
          <a:chExt cx="0" cy="0"/>
        </a:xfrm>
      </p:grpSpPr>
      <p:sp>
        <p:nvSpPr>
          <p:cNvPr id="85" name="Google Shape;85;p13"/>
          <p:cNvSpPr txBox="1"/>
          <p:nvPr>
            <p:ph type="ctrTitle"/>
          </p:nvPr>
        </p:nvSpPr>
        <p:spPr>
          <a:xfrm>
            <a:off x="448270" y="891923"/>
            <a:ext cx="7772400" cy="15465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chemeClr val="lt1"/>
              </a:buClr>
              <a:buSzPts val="3600"/>
              <a:buFont typeface="Titillium Web ExtraLight"/>
              <a:buNone/>
              <a:defRPr b="0" i="0" sz="4800" u="none" cap="none" strike="noStrike">
                <a:solidFill>
                  <a:schemeClr val="lt1"/>
                </a:solidFill>
                <a:latin typeface="Titillium Web ExtraLight"/>
                <a:ea typeface="Titillium Web ExtraLight"/>
                <a:cs typeface="Titillium Web ExtraLight"/>
                <a:sym typeface="Titillium Web ExtraLight"/>
              </a:defRPr>
            </a:lvl1pPr>
            <a:lvl2pPr lvl="1" marR="0" rtl="0" algn="l">
              <a:lnSpc>
                <a:spcPct val="100000"/>
              </a:lnSpc>
              <a:spcBef>
                <a:spcPts val="0"/>
              </a:spcBef>
              <a:spcAft>
                <a:spcPts val="0"/>
              </a:spcAft>
              <a:buClr>
                <a:schemeClr val="lt1"/>
              </a:buClr>
              <a:buSzPts val="3600"/>
              <a:buFont typeface="Titillium Web ExtraLight"/>
              <a:buNone/>
              <a:defRPr b="0" i="0" sz="4800" u="none" cap="none" strike="noStrike">
                <a:solidFill>
                  <a:schemeClr val="lt1"/>
                </a:solidFill>
                <a:latin typeface="Titillium Web ExtraLight"/>
                <a:ea typeface="Titillium Web ExtraLight"/>
                <a:cs typeface="Titillium Web ExtraLight"/>
                <a:sym typeface="Titillium Web ExtraLight"/>
              </a:defRPr>
            </a:lvl2pPr>
            <a:lvl3pPr lvl="2" marR="0" rtl="0" algn="l">
              <a:lnSpc>
                <a:spcPct val="100000"/>
              </a:lnSpc>
              <a:spcBef>
                <a:spcPts val="0"/>
              </a:spcBef>
              <a:spcAft>
                <a:spcPts val="0"/>
              </a:spcAft>
              <a:buClr>
                <a:schemeClr val="lt1"/>
              </a:buClr>
              <a:buSzPts val="3600"/>
              <a:buFont typeface="Titillium Web ExtraLight"/>
              <a:buNone/>
              <a:defRPr b="0" i="0" sz="4800" u="none" cap="none" strike="noStrike">
                <a:solidFill>
                  <a:schemeClr val="lt1"/>
                </a:solidFill>
                <a:latin typeface="Titillium Web ExtraLight"/>
                <a:ea typeface="Titillium Web ExtraLight"/>
                <a:cs typeface="Titillium Web ExtraLight"/>
                <a:sym typeface="Titillium Web ExtraLight"/>
              </a:defRPr>
            </a:lvl3pPr>
            <a:lvl4pPr lvl="3" marR="0" rtl="0" algn="l">
              <a:lnSpc>
                <a:spcPct val="100000"/>
              </a:lnSpc>
              <a:spcBef>
                <a:spcPts val="0"/>
              </a:spcBef>
              <a:spcAft>
                <a:spcPts val="0"/>
              </a:spcAft>
              <a:buClr>
                <a:schemeClr val="lt1"/>
              </a:buClr>
              <a:buSzPts val="3600"/>
              <a:buFont typeface="Titillium Web ExtraLight"/>
              <a:buNone/>
              <a:defRPr b="0" i="0" sz="4800" u="none" cap="none" strike="noStrike">
                <a:solidFill>
                  <a:schemeClr val="lt1"/>
                </a:solidFill>
                <a:latin typeface="Titillium Web ExtraLight"/>
                <a:ea typeface="Titillium Web ExtraLight"/>
                <a:cs typeface="Titillium Web ExtraLight"/>
                <a:sym typeface="Titillium Web ExtraLight"/>
              </a:defRPr>
            </a:lvl4pPr>
            <a:lvl5pPr lvl="4" marR="0" rtl="0" algn="l">
              <a:lnSpc>
                <a:spcPct val="100000"/>
              </a:lnSpc>
              <a:spcBef>
                <a:spcPts val="0"/>
              </a:spcBef>
              <a:spcAft>
                <a:spcPts val="0"/>
              </a:spcAft>
              <a:buClr>
                <a:schemeClr val="lt1"/>
              </a:buClr>
              <a:buSzPts val="3600"/>
              <a:buFont typeface="Titillium Web ExtraLight"/>
              <a:buNone/>
              <a:defRPr b="0" i="0" sz="4800" u="none" cap="none" strike="noStrike">
                <a:solidFill>
                  <a:schemeClr val="lt1"/>
                </a:solidFill>
                <a:latin typeface="Titillium Web ExtraLight"/>
                <a:ea typeface="Titillium Web ExtraLight"/>
                <a:cs typeface="Titillium Web ExtraLight"/>
                <a:sym typeface="Titillium Web ExtraLight"/>
              </a:defRPr>
            </a:lvl5pPr>
            <a:lvl6pPr lvl="5" marR="0" rtl="0" algn="l">
              <a:lnSpc>
                <a:spcPct val="100000"/>
              </a:lnSpc>
              <a:spcBef>
                <a:spcPts val="0"/>
              </a:spcBef>
              <a:spcAft>
                <a:spcPts val="0"/>
              </a:spcAft>
              <a:buClr>
                <a:schemeClr val="lt1"/>
              </a:buClr>
              <a:buSzPts val="3600"/>
              <a:buFont typeface="Titillium Web ExtraLight"/>
              <a:buNone/>
              <a:defRPr b="0" i="0" sz="4800" u="none" cap="none" strike="noStrike">
                <a:solidFill>
                  <a:schemeClr val="lt1"/>
                </a:solidFill>
                <a:latin typeface="Titillium Web ExtraLight"/>
                <a:ea typeface="Titillium Web ExtraLight"/>
                <a:cs typeface="Titillium Web ExtraLight"/>
                <a:sym typeface="Titillium Web ExtraLight"/>
              </a:defRPr>
            </a:lvl6pPr>
            <a:lvl7pPr lvl="6" marR="0" rtl="0" algn="l">
              <a:lnSpc>
                <a:spcPct val="100000"/>
              </a:lnSpc>
              <a:spcBef>
                <a:spcPts val="0"/>
              </a:spcBef>
              <a:spcAft>
                <a:spcPts val="0"/>
              </a:spcAft>
              <a:buClr>
                <a:schemeClr val="lt1"/>
              </a:buClr>
              <a:buSzPts val="3600"/>
              <a:buFont typeface="Titillium Web ExtraLight"/>
              <a:buNone/>
              <a:defRPr b="0" i="0" sz="4800" u="none" cap="none" strike="noStrike">
                <a:solidFill>
                  <a:schemeClr val="lt1"/>
                </a:solidFill>
                <a:latin typeface="Titillium Web ExtraLight"/>
                <a:ea typeface="Titillium Web ExtraLight"/>
                <a:cs typeface="Titillium Web ExtraLight"/>
                <a:sym typeface="Titillium Web ExtraLight"/>
              </a:defRPr>
            </a:lvl7pPr>
            <a:lvl8pPr lvl="7" marR="0" rtl="0" algn="l">
              <a:lnSpc>
                <a:spcPct val="100000"/>
              </a:lnSpc>
              <a:spcBef>
                <a:spcPts val="0"/>
              </a:spcBef>
              <a:spcAft>
                <a:spcPts val="0"/>
              </a:spcAft>
              <a:buClr>
                <a:schemeClr val="lt1"/>
              </a:buClr>
              <a:buSzPts val="3600"/>
              <a:buFont typeface="Titillium Web ExtraLight"/>
              <a:buNone/>
              <a:defRPr b="0" i="0" sz="4800" u="none" cap="none" strike="noStrike">
                <a:solidFill>
                  <a:schemeClr val="lt1"/>
                </a:solidFill>
                <a:latin typeface="Titillium Web ExtraLight"/>
                <a:ea typeface="Titillium Web ExtraLight"/>
                <a:cs typeface="Titillium Web ExtraLight"/>
                <a:sym typeface="Titillium Web ExtraLight"/>
              </a:defRPr>
            </a:lvl8pPr>
            <a:lvl9pPr lvl="8" marR="0" rtl="0" algn="l">
              <a:lnSpc>
                <a:spcPct val="100000"/>
              </a:lnSpc>
              <a:spcBef>
                <a:spcPts val="0"/>
              </a:spcBef>
              <a:spcAft>
                <a:spcPts val="0"/>
              </a:spcAft>
              <a:buClr>
                <a:schemeClr val="lt1"/>
              </a:buClr>
              <a:buSzPts val="3600"/>
              <a:buFont typeface="Titillium Web ExtraLight"/>
              <a:buNone/>
              <a:defRPr b="0" i="0" sz="4800" u="none" cap="none" strike="noStrike">
                <a:solidFill>
                  <a:schemeClr val="lt1"/>
                </a:solidFill>
                <a:latin typeface="Titillium Web ExtraLight"/>
                <a:ea typeface="Titillium Web ExtraLight"/>
                <a:cs typeface="Titillium Web ExtraLight"/>
                <a:sym typeface="Titillium Web ExtraLight"/>
              </a:defRPr>
            </a:lvl9pPr>
          </a:lstStyle>
          <a:p/>
        </p:txBody>
      </p:sp>
      <p:sp>
        <p:nvSpPr>
          <p:cNvPr id="86" name="Google Shape;86;p13"/>
          <p:cNvSpPr txBox="1"/>
          <p:nvPr>
            <p:ph idx="1" type="subTitle"/>
          </p:nvPr>
        </p:nvSpPr>
        <p:spPr>
          <a:xfrm>
            <a:off x="448270" y="2113513"/>
            <a:ext cx="7772400" cy="10464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rgbClr val="6E86B6"/>
              </a:buClr>
              <a:buSzPts val="1400"/>
              <a:buFont typeface="Titillium Web"/>
              <a:buNone/>
              <a:defRPr b="0" i="0" sz="1800" u="none" cap="none" strike="noStrike">
                <a:solidFill>
                  <a:srgbClr val="6E86B6"/>
                </a:solidFill>
                <a:latin typeface="Titillium Web"/>
                <a:ea typeface="Titillium Web"/>
                <a:cs typeface="Titillium Web"/>
                <a:sym typeface="Titillium Web"/>
              </a:defRPr>
            </a:lvl1pPr>
            <a:lvl2pPr lvl="1" marR="0" rtl="0" algn="l">
              <a:lnSpc>
                <a:spcPct val="100000"/>
              </a:lnSpc>
              <a:spcBef>
                <a:spcPts val="0"/>
              </a:spcBef>
              <a:spcAft>
                <a:spcPts val="0"/>
              </a:spcAft>
              <a:buClr>
                <a:srgbClr val="6E86B6"/>
              </a:buClr>
              <a:buSzPts val="1400"/>
              <a:buFont typeface="Titillium Web"/>
              <a:buNone/>
              <a:defRPr b="0" i="0" sz="1800" u="none" cap="none" strike="noStrike">
                <a:solidFill>
                  <a:srgbClr val="6E86B6"/>
                </a:solidFill>
                <a:latin typeface="Titillium Web"/>
                <a:ea typeface="Titillium Web"/>
                <a:cs typeface="Titillium Web"/>
                <a:sym typeface="Titillium Web"/>
              </a:defRPr>
            </a:lvl2pPr>
            <a:lvl3pPr lvl="2" marR="0" rtl="0" algn="l">
              <a:lnSpc>
                <a:spcPct val="100000"/>
              </a:lnSpc>
              <a:spcBef>
                <a:spcPts val="0"/>
              </a:spcBef>
              <a:spcAft>
                <a:spcPts val="0"/>
              </a:spcAft>
              <a:buClr>
                <a:srgbClr val="6E86B6"/>
              </a:buClr>
              <a:buSzPts val="1400"/>
              <a:buFont typeface="Titillium Web"/>
              <a:buNone/>
              <a:defRPr b="0" i="0" sz="1800" u="none" cap="none" strike="noStrike">
                <a:solidFill>
                  <a:srgbClr val="6E86B6"/>
                </a:solidFill>
                <a:latin typeface="Titillium Web"/>
                <a:ea typeface="Titillium Web"/>
                <a:cs typeface="Titillium Web"/>
                <a:sym typeface="Titillium Web"/>
              </a:defRPr>
            </a:lvl3pPr>
            <a:lvl4pPr lvl="3" marR="0" rtl="0" algn="l">
              <a:lnSpc>
                <a:spcPct val="100000"/>
              </a:lnSpc>
              <a:spcBef>
                <a:spcPts val="0"/>
              </a:spcBef>
              <a:spcAft>
                <a:spcPts val="0"/>
              </a:spcAft>
              <a:buClr>
                <a:srgbClr val="6E86B6"/>
              </a:buClr>
              <a:buSzPts val="1400"/>
              <a:buFont typeface="Titillium Web"/>
              <a:buNone/>
              <a:defRPr b="0" i="0" sz="1800" u="none" cap="none" strike="noStrike">
                <a:solidFill>
                  <a:srgbClr val="6E86B6"/>
                </a:solidFill>
                <a:latin typeface="Titillium Web"/>
                <a:ea typeface="Titillium Web"/>
                <a:cs typeface="Titillium Web"/>
                <a:sym typeface="Titillium Web"/>
              </a:defRPr>
            </a:lvl4pPr>
            <a:lvl5pPr lvl="4" marR="0" rtl="0" algn="l">
              <a:lnSpc>
                <a:spcPct val="100000"/>
              </a:lnSpc>
              <a:spcBef>
                <a:spcPts val="0"/>
              </a:spcBef>
              <a:spcAft>
                <a:spcPts val="0"/>
              </a:spcAft>
              <a:buClr>
                <a:srgbClr val="6E86B6"/>
              </a:buClr>
              <a:buSzPts val="1400"/>
              <a:buFont typeface="Titillium Web"/>
              <a:buNone/>
              <a:defRPr b="0" i="0" sz="1800" u="none" cap="none" strike="noStrike">
                <a:solidFill>
                  <a:srgbClr val="6E86B6"/>
                </a:solidFill>
                <a:latin typeface="Titillium Web"/>
                <a:ea typeface="Titillium Web"/>
                <a:cs typeface="Titillium Web"/>
                <a:sym typeface="Titillium Web"/>
              </a:defRPr>
            </a:lvl5pPr>
            <a:lvl6pPr lvl="5" marR="0" rtl="0" algn="l">
              <a:lnSpc>
                <a:spcPct val="100000"/>
              </a:lnSpc>
              <a:spcBef>
                <a:spcPts val="0"/>
              </a:spcBef>
              <a:spcAft>
                <a:spcPts val="0"/>
              </a:spcAft>
              <a:buClr>
                <a:srgbClr val="6E86B6"/>
              </a:buClr>
              <a:buSzPts val="1400"/>
              <a:buFont typeface="Titillium Web"/>
              <a:buNone/>
              <a:defRPr b="0" i="0" sz="1800" u="none" cap="none" strike="noStrike">
                <a:solidFill>
                  <a:srgbClr val="6E86B6"/>
                </a:solidFill>
                <a:latin typeface="Titillium Web"/>
                <a:ea typeface="Titillium Web"/>
                <a:cs typeface="Titillium Web"/>
                <a:sym typeface="Titillium Web"/>
              </a:defRPr>
            </a:lvl6pPr>
            <a:lvl7pPr lvl="6" marR="0" rtl="0" algn="l">
              <a:lnSpc>
                <a:spcPct val="100000"/>
              </a:lnSpc>
              <a:spcBef>
                <a:spcPts val="0"/>
              </a:spcBef>
              <a:spcAft>
                <a:spcPts val="0"/>
              </a:spcAft>
              <a:buClr>
                <a:srgbClr val="6E86B6"/>
              </a:buClr>
              <a:buSzPts val="1400"/>
              <a:buFont typeface="Titillium Web"/>
              <a:buNone/>
              <a:defRPr b="0" i="0" sz="1800" u="none" cap="none" strike="noStrike">
                <a:solidFill>
                  <a:srgbClr val="6E86B6"/>
                </a:solidFill>
                <a:latin typeface="Titillium Web"/>
                <a:ea typeface="Titillium Web"/>
                <a:cs typeface="Titillium Web"/>
                <a:sym typeface="Titillium Web"/>
              </a:defRPr>
            </a:lvl7pPr>
            <a:lvl8pPr lvl="7" marR="0" rtl="0" algn="l">
              <a:lnSpc>
                <a:spcPct val="100000"/>
              </a:lnSpc>
              <a:spcBef>
                <a:spcPts val="0"/>
              </a:spcBef>
              <a:spcAft>
                <a:spcPts val="0"/>
              </a:spcAft>
              <a:buClr>
                <a:srgbClr val="6E86B6"/>
              </a:buClr>
              <a:buSzPts val="1400"/>
              <a:buFont typeface="Titillium Web"/>
              <a:buNone/>
              <a:defRPr b="0" i="0" sz="1800" u="none" cap="none" strike="noStrike">
                <a:solidFill>
                  <a:srgbClr val="6E86B6"/>
                </a:solidFill>
                <a:latin typeface="Titillium Web"/>
                <a:ea typeface="Titillium Web"/>
                <a:cs typeface="Titillium Web"/>
                <a:sym typeface="Titillium Web"/>
              </a:defRPr>
            </a:lvl8pPr>
            <a:lvl9pPr lvl="8" marR="0" rtl="0" algn="l">
              <a:lnSpc>
                <a:spcPct val="100000"/>
              </a:lnSpc>
              <a:spcBef>
                <a:spcPts val="0"/>
              </a:spcBef>
              <a:spcAft>
                <a:spcPts val="0"/>
              </a:spcAft>
              <a:buClr>
                <a:srgbClr val="6E86B6"/>
              </a:buClr>
              <a:buSzPts val="1400"/>
              <a:buFont typeface="Titillium Web"/>
              <a:buNone/>
              <a:defRPr b="0" i="0" sz="1800" u="none" cap="none" strike="noStrike">
                <a:solidFill>
                  <a:srgbClr val="6E86B6"/>
                </a:solidFill>
                <a:latin typeface="Titillium Web"/>
                <a:ea typeface="Titillium Web"/>
                <a:cs typeface="Titillium Web"/>
                <a:sym typeface="Titillium Web"/>
              </a:defRPr>
            </a:lvl9pPr>
          </a:lstStyle>
          <a:p/>
        </p:txBody>
      </p:sp>
      <p:grpSp>
        <p:nvGrpSpPr>
          <p:cNvPr id="87" name="Google Shape;87;p13"/>
          <p:cNvGrpSpPr/>
          <p:nvPr/>
        </p:nvGrpSpPr>
        <p:grpSpPr>
          <a:xfrm>
            <a:off x="28550" y="2929136"/>
            <a:ext cx="9094048" cy="3929155"/>
            <a:chOff x="28544" y="3514688"/>
            <a:chExt cx="9094048" cy="1628800"/>
          </a:xfrm>
        </p:grpSpPr>
        <p:sp>
          <p:nvSpPr>
            <p:cNvPr id="88" name="Google Shape;88;p13"/>
            <p:cNvSpPr/>
            <p:nvPr/>
          </p:nvSpPr>
          <p:spPr>
            <a:xfrm>
              <a:off x="300032" y="4491616"/>
              <a:ext cx="228608" cy="651872"/>
            </a:xfrm>
            <a:custGeom>
              <a:rect b="b" l="l" r="r" t="t"/>
              <a:pathLst>
                <a:path extrusionOk="0" h="20371" w="7144">
                  <a:moveTo>
                    <a:pt x="0" y="0"/>
                  </a:moveTo>
                  <a:lnTo>
                    <a:pt x="0" y="20371"/>
                  </a:lnTo>
                  <a:lnTo>
                    <a:pt x="7144" y="20371"/>
                  </a:lnTo>
                  <a:lnTo>
                    <a:pt x="7144"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 name="Google Shape;89;p13"/>
            <p:cNvSpPr/>
            <p:nvPr/>
          </p:nvSpPr>
          <p:spPr>
            <a:xfrm>
              <a:off x="28544" y="4220160"/>
              <a:ext cx="228640" cy="923328"/>
            </a:xfrm>
            <a:custGeom>
              <a:rect b="b" l="l" r="r" t="t"/>
              <a:pathLst>
                <a:path extrusionOk="0" h="28854" w="7145">
                  <a:moveTo>
                    <a:pt x="1" y="0"/>
                  </a:moveTo>
                  <a:lnTo>
                    <a:pt x="1" y="28854"/>
                  </a:lnTo>
                  <a:lnTo>
                    <a:pt x="7145" y="28854"/>
                  </a:lnTo>
                  <a:lnTo>
                    <a:pt x="7145"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 name="Google Shape;90;p13"/>
            <p:cNvSpPr/>
            <p:nvPr/>
          </p:nvSpPr>
          <p:spPr>
            <a:xfrm>
              <a:off x="576832" y="3939744"/>
              <a:ext cx="230432" cy="1203744"/>
            </a:xfrm>
            <a:custGeom>
              <a:rect b="b" l="l" r="r" t="t"/>
              <a:pathLst>
                <a:path extrusionOk="0" h="37617" w="7201">
                  <a:moveTo>
                    <a:pt x="1" y="1"/>
                  </a:moveTo>
                  <a:lnTo>
                    <a:pt x="1" y="37617"/>
                  </a:lnTo>
                  <a:lnTo>
                    <a:pt x="7200" y="37617"/>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1" name="Google Shape;91;p13"/>
            <p:cNvSpPr/>
            <p:nvPr/>
          </p:nvSpPr>
          <p:spPr>
            <a:xfrm>
              <a:off x="853664" y="4120128"/>
              <a:ext cx="230400" cy="1023360"/>
            </a:xfrm>
            <a:custGeom>
              <a:rect b="b" l="l" r="r" t="t"/>
              <a:pathLst>
                <a:path extrusionOk="0" h="31980" w="7200">
                  <a:moveTo>
                    <a:pt x="0" y="1"/>
                  </a:moveTo>
                  <a:lnTo>
                    <a:pt x="0" y="31980"/>
                  </a:lnTo>
                  <a:lnTo>
                    <a:pt x="7200" y="31980"/>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 name="Google Shape;92;p13"/>
            <p:cNvSpPr/>
            <p:nvPr/>
          </p:nvSpPr>
          <p:spPr>
            <a:xfrm>
              <a:off x="1130496" y="4627328"/>
              <a:ext cx="230400" cy="516160"/>
            </a:xfrm>
            <a:custGeom>
              <a:rect b="b" l="l" r="r" t="t"/>
              <a:pathLst>
                <a:path extrusionOk="0" h="16130" w="7200">
                  <a:moveTo>
                    <a:pt x="0" y="1"/>
                  </a:moveTo>
                  <a:lnTo>
                    <a:pt x="0" y="16130"/>
                  </a:lnTo>
                  <a:lnTo>
                    <a:pt x="7200" y="16130"/>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 name="Google Shape;93;p13"/>
            <p:cNvSpPr/>
            <p:nvPr/>
          </p:nvSpPr>
          <p:spPr>
            <a:xfrm>
              <a:off x="1409088" y="3821888"/>
              <a:ext cx="228640" cy="1321600"/>
            </a:xfrm>
            <a:custGeom>
              <a:rect b="b" l="l" r="r" t="t"/>
              <a:pathLst>
                <a:path extrusionOk="0" h="41300" w="7145">
                  <a:moveTo>
                    <a:pt x="1" y="0"/>
                  </a:moveTo>
                  <a:lnTo>
                    <a:pt x="1" y="41300"/>
                  </a:lnTo>
                  <a:lnTo>
                    <a:pt x="7144" y="41300"/>
                  </a:lnTo>
                  <a:lnTo>
                    <a:pt x="7144"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4" name="Google Shape;94;p13"/>
            <p:cNvSpPr/>
            <p:nvPr/>
          </p:nvSpPr>
          <p:spPr>
            <a:xfrm>
              <a:off x="1685920" y="4175488"/>
              <a:ext cx="230400" cy="968000"/>
            </a:xfrm>
            <a:custGeom>
              <a:rect b="b" l="l" r="r" t="t"/>
              <a:pathLst>
                <a:path extrusionOk="0" h="30250" w="7200">
                  <a:moveTo>
                    <a:pt x="0" y="1"/>
                  </a:moveTo>
                  <a:lnTo>
                    <a:pt x="0" y="30250"/>
                  </a:lnTo>
                  <a:lnTo>
                    <a:pt x="7200" y="30250"/>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5" name="Google Shape;95;p13"/>
            <p:cNvSpPr/>
            <p:nvPr/>
          </p:nvSpPr>
          <p:spPr>
            <a:xfrm>
              <a:off x="1962720" y="3939744"/>
              <a:ext cx="230432" cy="1203744"/>
            </a:xfrm>
            <a:custGeom>
              <a:rect b="b" l="l" r="r" t="t"/>
              <a:pathLst>
                <a:path extrusionOk="0" h="37617" w="7201">
                  <a:moveTo>
                    <a:pt x="1" y="1"/>
                  </a:moveTo>
                  <a:lnTo>
                    <a:pt x="1" y="37617"/>
                  </a:lnTo>
                  <a:lnTo>
                    <a:pt x="7200" y="37617"/>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6" name="Google Shape;96;p13"/>
            <p:cNvSpPr/>
            <p:nvPr/>
          </p:nvSpPr>
          <p:spPr>
            <a:xfrm>
              <a:off x="2239552" y="4355872"/>
              <a:ext cx="230400" cy="787616"/>
            </a:xfrm>
            <a:custGeom>
              <a:rect b="b" l="l" r="r" t="t"/>
              <a:pathLst>
                <a:path extrusionOk="0" h="24613" w="7200">
                  <a:moveTo>
                    <a:pt x="0" y="1"/>
                  </a:moveTo>
                  <a:lnTo>
                    <a:pt x="0" y="24613"/>
                  </a:lnTo>
                  <a:lnTo>
                    <a:pt x="7200" y="24613"/>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 name="Google Shape;97;p13"/>
            <p:cNvSpPr/>
            <p:nvPr/>
          </p:nvSpPr>
          <p:spPr>
            <a:xfrm>
              <a:off x="2516384" y="3821888"/>
              <a:ext cx="230400" cy="1321600"/>
            </a:xfrm>
            <a:custGeom>
              <a:rect b="b" l="l" r="r" t="t"/>
              <a:pathLst>
                <a:path extrusionOk="0" h="41300" w="7200">
                  <a:moveTo>
                    <a:pt x="0" y="0"/>
                  </a:moveTo>
                  <a:lnTo>
                    <a:pt x="0" y="41300"/>
                  </a:lnTo>
                  <a:lnTo>
                    <a:pt x="7200" y="41300"/>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 name="Google Shape;98;p13"/>
            <p:cNvSpPr/>
            <p:nvPr/>
          </p:nvSpPr>
          <p:spPr>
            <a:xfrm>
              <a:off x="2794976" y="4175488"/>
              <a:ext cx="228640" cy="968000"/>
            </a:xfrm>
            <a:custGeom>
              <a:rect b="b" l="l" r="r" t="t"/>
              <a:pathLst>
                <a:path extrusionOk="0" h="30250" w="7145">
                  <a:moveTo>
                    <a:pt x="1" y="1"/>
                  </a:moveTo>
                  <a:lnTo>
                    <a:pt x="1" y="30250"/>
                  </a:lnTo>
                  <a:lnTo>
                    <a:pt x="7144" y="30250"/>
                  </a:lnTo>
                  <a:lnTo>
                    <a:pt x="7144"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9" name="Google Shape;99;p13"/>
            <p:cNvSpPr/>
            <p:nvPr/>
          </p:nvSpPr>
          <p:spPr>
            <a:xfrm>
              <a:off x="3071808" y="3659360"/>
              <a:ext cx="230400" cy="1484128"/>
            </a:xfrm>
            <a:custGeom>
              <a:rect b="b" l="l" r="r" t="t"/>
              <a:pathLst>
                <a:path extrusionOk="0" h="46379" w="7200">
                  <a:moveTo>
                    <a:pt x="0" y="1"/>
                  </a:moveTo>
                  <a:lnTo>
                    <a:pt x="0" y="46379"/>
                  </a:lnTo>
                  <a:lnTo>
                    <a:pt x="7200" y="46379"/>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0" name="Google Shape;100;p13"/>
            <p:cNvSpPr/>
            <p:nvPr/>
          </p:nvSpPr>
          <p:spPr>
            <a:xfrm>
              <a:off x="3348608" y="3821888"/>
              <a:ext cx="230432" cy="1321600"/>
            </a:xfrm>
            <a:custGeom>
              <a:rect b="b" l="l" r="r" t="t"/>
              <a:pathLst>
                <a:path extrusionOk="0" h="41300" w="7201">
                  <a:moveTo>
                    <a:pt x="1" y="0"/>
                  </a:moveTo>
                  <a:lnTo>
                    <a:pt x="1" y="41300"/>
                  </a:lnTo>
                  <a:lnTo>
                    <a:pt x="7200" y="41300"/>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1" name="Google Shape;101;p13"/>
            <p:cNvSpPr/>
            <p:nvPr/>
          </p:nvSpPr>
          <p:spPr>
            <a:xfrm>
              <a:off x="3625440" y="4220160"/>
              <a:ext cx="230400" cy="923328"/>
            </a:xfrm>
            <a:custGeom>
              <a:rect b="b" l="l" r="r" t="t"/>
              <a:pathLst>
                <a:path extrusionOk="0" h="28854" w="7200">
                  <a:moveTo>
                    <a:pt x="0" y="0"/>
                  </a:moveTo>
                  <a:lnTo>
                    <a:pt x="0" y="28854"/>
                  </a:lnTo>
                  <a:lnTo>
                    <a:pt x="7200" y="28854"/>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 name="Google Shape;102;p13"/>
            <p:cNvSpPr/>
            <p:nvPr/>
          </p:nvSpPr>
          <p:spPr>
            <a:xfrm>
              <a:off x="3904032" y="4491616"/>
              <a:ext cx="228640" cy="651872"/>
            </a:xfrm>
            <a:custGeom>
              <a:rect b="b" l="l" r="r" t="t"/>
              <a:pathLst>
                <a:path extrusionOk="0" h="20371" w="7145">
                  <a:moveTo>
                    <a:pt x="1" y="0"/>
                  </a:moveTo>
                  <a:lnTo>
                    <a:pt x="1" y="20371"/>
                  </a:lnTo>
                  <a:lnTo>
                    <a:pt x="7145" y="20371"/>
                  </a:lnTo>
                  <a:lnTo>
                    <a:pt x="7145"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3" name="Google Shape;103;p13"/>
            <p:cNvSpPr/>
            <p:nvPr/>
          </p:nvSpPr>
          <p:spPr>
            <a:xfrm>
              <a:off x="4180864" y="4284448"/>
              <a:ext cx="230432" cy="859040"/>
            </a:xfrm>
            <a:custGeom>
              <a:rect b="b" l="l" r="r" t="t"/>
              <a:pathLst>
                <a:path extrusionOk="0" h="26845" w="7201">
                  <a:moveTo>
                    <a:pt x="0" y="0"/>
                  </a:moveTo>
                  <a:lnTo>
                    <a:pt x="0" y="26845"/>
                  </a:lnTo>
                  <a:lnTo>
                    <a:pt x="7200" y="26845"/>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4" name="Google Shape;104;p13"/>
            <p:cNvSpPr/>
            <p:nvPr/>
          </p:nvSpPr>
          <p:spPr>
            <a:xfrm>
              <a:off x="4457696" y="4004032"/>
              <a:ext cx="230400" cy="1139456"/>
            </a:xfrm>
            <a:custGeom>
              <a:rect b="b" l="l" r="r" t="t"/>
              <a:pathLst>
                <a:path extrusionOk="0" h="35608" w="7200">
                  <a:moveTo>
                    <a:pt x="0" y="1"/>
                  </a:moveTo>
                  <a:lnTo>
                    <a:pt x="0" y="35608"/>
                  </a:lnTo>
                  <a:lnTo>
                    <a:pt x="7200" y="35608"/>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5" name="Google Shape;105;p13"/>
            <p:cNvSpPr/>
            <p:nvPr/>
          </p:nvSpPr>
          <p:spPr>
            <a:xfrm>
              <a:off x="4734496" y="3821888"/>
              <a:ext cx="230432" cy="1321600"/>
            </a:xfrm>
            <a:custGeom>
              <a:rect b="b" l="l" r="r" t="t"/>
              <a:pathLst>
                <a:path extrusionOk="0" h="41300" w="7201">
                  <a:moveTo>
                    <a:pt x="1" y="0"/>
                  </a:moveTo>
                  <a:lnTo>
                    <a:pt x="1" y="41300"/>
                  </a:lnTo>
                  <a:lnTo>
                    <a:pt x="7200" y="41300"/>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 name="Google Shape;106;p13"/>
            <p:cNvSpPr/>
            <p:nvPr/>
          </p:nvSpPr>
          <p:spPr>
            <a:xfrm>
              <a:off x="5011328" y="3514688"/>
              <a:ext cx="230400" cy="1628800"/>
            </a:xfrm>
            <a:custGeom>
              <a:rect b="b" l="l" r="r" t="t"/>
              <a:pathLst>
                <a:path extrusionOk="0" h="50900" w="7200">
                  <a:moveTo>
                    <a:pt x="0" y="1"/>
                  </a:moveTo>
                  <a:lnTo>
                    <a:pt x="0" y="50900"/>
                  </a:lnTo>
                  <a:lnTo>
                    <a:pt x="7200" y="50900"/>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7" name="Google Shape;107;p13"/>
            <p:cNvSpPr/>
            <p:nvPr/>
          </p:nvSpPr>
          <p:spPr>
            <a:xfrm>
              <a:off x="5289920" y="3939744"/>
              <a:ext cx="228640" cy="1203744"/>
            </a:xfrm>
            <a:custGeom>
              <a:rect b="b" l="l" r="r" t="t"/>
              <a:pathLst>
                <a:path extrusionOk="0" h="37617" w="7145">
                  <a:moveTo>
                    <a:pt x="1" y="1"/>
                  </a:moveTo>
                  <a:lnTo>
                    <a:pt x="1" y="37617"/>
                  </a:lnTo>
                  <a:lnTo>
                    <a:pt x="7145" y="37617"/>
                  </a:lnTo>
                  <a:lnTo>
                    <a:pt x="7145"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8" name="Google Shape;108;p13"/>
            <p:cNvSpPr/>
            <p:nvPr/>
          </p:nvSpPr>
          <p:spPr>
            <a:xfrm>
              <a:off x="5566752" y="3704000"/>
              <a:ext cx="230432" cy="1439488"/>
            </a:xfrm>
            <a:custGeom>
              <a:rect b="b" l="l" r="r" t="t"/>
              <a:pathLst>
                <a:path extrusionOk="0" h="44984" w="7201">
                  <a:moveTo>
                    <a:pt x="0" y="1"/>
                  </a:moveTo>
                  <a:lnTo>
                    <a:pt x="0" y="44984"/>
                  </a:lnTo>
                  <a:lnTo>
                    <a:pt x="7200" y="44984"/>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9" name="Google Shape;109;p13"/>
            <p:cNvSpPr/>
            <p:nvPr/>
          </p:nvSpPr>
          <p:spPr>
            <a:xfrm>
              <a:off x="5843584" y="3821888"/>
              <a:ext cx="230400" cy="1321600"/>
            </a:xfrm>
            <a:custGeom>
              <a:rect b="b" l="l" r="r" t="t"/>
              <a:pathLst>
                <a:path extrusionOk="0" h="41300" w="7200">
                  <a:moveTo>
                    <a:pt x="0" y="0"/>
                  </a:moveTo>
                  <a:lnTo>
                    <a:pt x="0" y="41300"/>
                  </a:lnTo>
                  <a:lnTo>
                    <a:pt x="7200" y="41300"/>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0" name="Google Shape;110;p13"/>
            <p:cNvSpPr/>
            <p:nvPr/>
          </p:nvSpPr>
          <p:spPr>
            <a:xfrm>
              <a:off x="6120384" y="4329088"/>
              <a:ext cx="230432" cy="814400"/>
            </a:xfrm>
            <a:custGeom>
              <a:rect b="b" l="l" r="r" t="t"/>
              <a:pathLst>
                <a:path extrusionOk="0" h="25450" w="7201">
                  <a:moveTo>
                    <a:pt x="1" y="0"/>
                  </a:moveTo>
                  <a:lnTo>
                    <a:pt x="1" y="25450"/>
                  </a:lnTo>
                  <a:lnTo>
                    <a:pt x="7200" y="25450"/>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 name="Google Shape;111;p13"/>
            <p:cNvSpPr/>
            <p:nvPr/>
          </p:nvSpPr>
          <p:spPr>
            <a:xfrm>
              <a:off x="6399008" y="4120128"/>
              <a:ext cx="228608" cy="1023360"/>
            </a:xfrm>
            <a:custGeom>
              <a:rect b="b" l="l" r="r" t="t"/>
              <a:pathLst>
                <a:path extrusionOk="0" h="31980" w="7144">
                  <a:moveTo>
                    <a:pt x="0" y="1"/>
                  </a:moveTo>
                  <a:lnTo>
                    <a:pt x="0" y="31980"/>
                  </a:lnTo>
                  <a:lnTo>
                    <a:pt x="7144" y="31980"/>
                  </a:lnTo>
                  <a:lnTo>
                    <a:pt x="7144"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2" name="Google Shape;112;p13"/>
            <p:cNvSpPr/>
            <p:nvPr/>
          </p:nvSpPr>
          <p:spPr>
            <a:xfrm>
              <a:off x="6675808" y="4538048"/>
              <a:ext cx="230432" cy="605440"/>
            </a:xfrm>
            <a:custGeom>
              <a:rect b="b" l="l" r="r" t="t"/>
              <a:pathLst>
                <a:path extrusionOk="0" h="18920" w="7201">
                  <a:moveTo>
                    <a:pt x="1" y="0"/>
                  </a:moveTo>
                  <a:lnTo>
                    <a:pt x="1" y="18920"/>
                  </a:lnTo>
                  <a:lnTo>
                    <a:pt x="7200" y="18920"/>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3" name="Google Shape;113;p13"/>
            <p:cNvSpPr/>
            <p:nvPr/>
          </p:nvSpPr>
          <p:spPr>
            <a:xfrm>
              <a:off x="6952640" y="3939744"/>
              <a:ext cx="230432" cy="1203744"/>
            </a:xfrm>
            <a:custGeom>
              <a:rect b="b" l="l" r="r" t="t"/>
              <a:pathLst>
                <a:path extrusionOk="0" h="37617" w="7201">
                  <a:moveTo>
                    <a:pt x="0" y="1"/>
                  </a:moveTo>
                  <a:lnTo>
                    <a:pt x="0" y="37617"/>
                  </a:lnTo>
                  <a:lnTo>
                    <a:pt x="7200" y="37617"/>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 name="Google Shape;114;p13"/>
            <p:cNvSpPr/>
            <p:nvPr/>
          </p:nvSpPr>
          <p:spPr>
            <a:xfrm>
              <a:off x="7229472" y="4220160"/>
              <a:ext cx="230400" cy="923328"/>
            </a:xfrm>
            <a:custGeom>
              <a:rect b="b" l="l" r="r" t="t"/>
              <a:pathLst>
                <a:path extrusionOk="0" h="28854" w="7200">
                  <a:moveTo>
                    <a:pt x="0" y="0"/>
                  </a:moveTo>
                  <a:lnTo>
                    <a:pt x="0" y="28854"/>
                  </a:lnTo>
                  <a:lnTo>
                    <a:pt x="7200" y="28854"/>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 name="Google Shape;115;p13"/>
            <p:cNvSpPr/>
            <p:nvPr/>
          </p:nvSpPr>
          <p:spPr>
            <a:xfrm>
              <a:off x="7506272" y="3768288"/>
              <a:ext cx="230432" cy="1375200"/>
            </a:xfrm>
            <a:custGeom>
              <a:rect b="b" l="l" r="r" t="t"/>
              <a:pathLst>
                <a:path extrusionOk="0" h="42975" w="7201">
                  <a:moveTo>
                    <a:pt x="1" y="1"/>
                  </a:moveTo>
                  <a:lnTo>
                    <a:pt x="1" y="42975"/>
                  </a:lnTo>
                  <a:lnTo>
                    <a:pt x="7200" y="42975"/>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 name="Google Shape;116;p13"/>
            <p:cNvSpPr/>
            <p:nvPr/>
          </p:nvSpPr>
          <p:spPr>
            <a:xfrm>
              <a:off x="7784896" y="4004032"/>
              <a:ext cx="228608" cy="1139456"/>
            </a:xfrm>
            <a:custGeom>
              <a:rect b="b" l="l" r="r" t="t"/>
              <a:pathLst>
                <a:path extrusionOk="0" h="35608" w="7144">
                  <a:moveTo>
                    <a:pt x="0" y="1"/>
                  </a:moveTo>
                  <a:lnTo>
                    <a:pt x="0" y="35608"/>
                  </a:lnTo>
                  <a:lnTo>
                    <a:pt x="7144" y="35608"/>
                  </a:lnTo>
                  <a:lnTo>
                    <a:pt x="7144"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 name="Google Shape;117;p13"/>
            <p:cNvSpPr/>
            <p:nvPr/>
          </p:nvSpPr>
          <p:spPr>
            <a:xfrm>
              <a:off x="8061696" y="3596864"/>
              <a:ext cx="230432" cy="1546624"/>
            </a:xfrm>
            <a:custGeom>
              <a:rect b="b" l="l" r="r" t="t"/>
              <a:pathLst>
                <a:path extrusionOk="0" h="48332" w="7201">
                  <a:moveTo>
                    <a:pt x="1" y="0"/>
                  </a:moveTo>
                  <a:lnTo>
                    <a:pt x="1" y="48332"/>
                  </a:lnTo>
                  <a:lnTo>
                    <a:pt x="7200" y="48332"/>
                  </a:lnTo>
                  <a:lnTo>
                    <a:pt x="7200"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 name="Google Shape;118;p13"/>
            <p:cNvSpPr/>
            <p:nvPr/>
          </p:nvSpPr>
          <p:spPr>
            <a:xfrm>
              <a:off x="8338528" y="3514688"/>
              <a:ext cx="230400" cy="1628800"/>
            </a:xfrm>
            <a:custGeom>
              <a:rect b="b" l="l" r="r" t="t"/>
              <a:pathLst>
                <a:path extrusionOk="0" h="50900" w="7200">
                  <a:moveTo>
                    <a:pt x="0" y="1"/>
                  </a:moveTo>
                  <a:lnTo>
                    <a:pt x="0" y="50900"/>
                  </a:lnTo>
                  <a:lnTo>
                    <a:pt x="7200" y="50900"/>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9" name="Google Shape;119;p13"/>
            <p:cNvSpPr/>
            <p:nvPr/>
          </p:nvSpPr>
          <p:spPr>
            <a:xfrm>
              <a:off x="8615360" y="3939744"/>
              <a:ext cx="230400" cy="1203744"/>
            </a:xfrm>
            <a:custGeom>
              <a:rect b="b" l="l" r="r" t="t"/>
              <a:pathLst>
                <a:path extrusionOk="0" h="37617" w="7200">
                  <a:moveTo>
                    <a:pt x="0" y="1"/>
                  </a:moveTo>
                  <a:lnTo>
                    <a:pt x="0" y="37617"/>
                  </a:lnTo>
                  <a:lnTo>
                    <a:pt x="7200" y="37617"/>
                  </a:lnTo>
                  <a:lnTo>
                    <a:pt x="7200"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 name="Google Shape;120;p13"/>
            <p:cNvSpPr/>
            <p:nvPr/>
          </p:nvSpPr>
          <p:spPr>
            <a:xfrm>
              <a:off x="8893952" y="3596864"/>
              <a:ext cx="228640" cy="1546624"/>
            </a:xfrm>
            <a:custGeom>
              <a:rect b="b" l="l" r="r" t="t"/>
              <a:pathLst>
                <a:path extrusionOk="0" h="48332" w="7145">
                  <a:moveTo>
                    <a:pt x="1" y="0"/>
                  </a:moveTo>
                  <a:lnTo>
                    <a:pt x="1" y="48332"/>
                  </a:lnTo>
                  <a:lnTo>
                    <a:pt x="7144" y="48332"/>
                  </a:lnTo>
                  <a:lnTo>
                    <a:pt x="7144"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grpSp>
      <p:grpSp>
        <p:nvGrpSpPr>
          <p:cNvPr id="121" name="Google Shape;121;p13"/>
          <p:cNvGrpSpPr/>
          <p:nvPr/>
        </p:nvGrpSpPr>
        <p:grpSpPr>
          <a:xfrm>
            <a:off x="28550" y="4480108"/>
            <a:ext cx="9094048" cy="2378181"/>
            <a:chOff x="28544" y="4157632"/>
            <a:chExt cx="9094048" cy="985856"/>
          </a:xfrm>
        </p:grpSpPr>
        <p:sp>
          <p:nvSpPr>
            <p:cNvPr id="122" name="Google Shape;122;p13"/>
            <p:cNvSpPr/>
            <p:nvPr/>
          </p:nvSpPr>
          <p:spPr>
            <a:xfrm>
              <a:off x="435744" y="4782720"/>
              <a:ext cx="92896" cy="360768"/>
            </a:xfrm>
            <a:custGeom>
              <a:rect b="b" l="l" r="r" t="t"/>
              <a:pathLst>
                <a:path extrusionOk="0" h="11274" w="2903">
                  <a:moveTo>
                    <a:pt x="1" y="0"/>
                  </a:moveTo>
                  <a:lnTo>
                    <a:pt x="1" y="11274"/>
                  </a:lnTo>
                  <a:lnTo>
                    <a:pt x="2903" y="11274"/>
                  </a:lnTo>
                  <a:lnTo>
                    <a:pt x="2903"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3" name="Google Shape;123;p13"/>
            <p:cNvSpPr/>
            <p:nvPr/>
          </p:nvSpPr>
          <p:spPr>
            <a:xfrm>
              <a:off x="300032" y="4638048"/>
              <a:ext cx="92896" cy="505440"/>
            </a:xfrm>
            <a:custGeom>
              <a:rect b="b" l="l" r="r" t="t"/>
              <a:pathLst>
                <a:path extrusionOk="0" h="15795" w="2903">
                  <a:moveTo>
                    <a:pt x="0" y="1"/>
                  </a:moveTo>
                  <a:lnTo>
                    <a:pt x="0" y="15795"/>
                  </a:lnTo>
                  <a:lnTo>
                    <a:pt x="2902" y="15795"/>
                  </a:lnTo>
                  <a:lnTo>
                    <a:pt x="2902"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 name="Google Shape;124;p13"/>
            <p:cNvSpPr/>
            <p:nvPr/>
          </p:nvSpPr>
          <p:spPr>
            <a:xfrm>
              <a:off x="164288" y="4571968"/>
              <a:ext cx="92896" cy="571520"/>
            </a:xfrm>
            <a:custGeom>
              <a:rect b="b" l="l" r="r" t="t"/>
              <a:pathLst>
                <a:path extrusionOk="0" h="17860" w="2903">
                  <a:moveTo>
                    <a:pt x="1" y="1"/>
                  </a:moveTo>
                  <a:lnTo>
                    <a:pt x="1" y="17860"/>
                  </a:lnTo>
                  <a:lnTo>
                    <a:pt x="2903" y="17860"/>
                  </a:lnTo>
                  <a:lnTo>
                    <a:pt x="2903"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 name="Google Shape;125;p13"/>
            <p:cNvSpPr/>
            <p:nvPr/>
          </p:nvSpPr>
          <p:spPr>
            <a:xfrm>
              <a:off x="28544" y="4739840"/>
              <a:ext cx="92928" cy="403648"/>
            </a:xfrm>
            <a:custGeom>
              <a:rect b="b" l="l" r="r" t="t"/>
              <a:pathLst>
                <a:path extrusionOk="0" h="12614" w="2904">
                  <a:moveTo>
                    <a:pt x="1" y="1"/>
                  </a:moveTo>
                  <a:lnTo>
                    <a:pt x="1" y="12614"/>
                  </a:lnTo>
                  <a:lnTo>
                    <a:pt x="2903" y="12614"/>
                  </a:lnTo>
                  <a:lnTo>
                    <a:pt x="2903"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 name="Google Shape;126;p13"/>
            <p:cNvSpPr/>
            <p:nvPr/>
          </p:nvSpPr>
          <p:spPr>
            <a:xfrm>
              <a:off x="712576" y="4571968"/>
              <a:ext cx="94688" cy="571520"/>
            </a:xfrm>
            <a:custGeom>
              <a:rect b="b" l="l" r="r" t="t"/>
              <a:pathLst>
                <a:path extrusionOk="0" h="17860" w="2959">
                  <a:moveTo>
                    <a:pt x="0" y="1"/>
                  </a:moveTo>
                  <a:lnTo>
                    <a:pt x="0" y="17860"/>
                  </a:lnTo>
                  <a:lnTo>
                    <a:pt x="2958" y="17860"/>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 name="Google Shape;127;p13"/>
            <p:cNvSpPr/>
            <p:nvPr/>
          </p:nvSpPr>
          <p:spPr>
            <a:xfrm>
              <a:off x="576832" y="4752352"/>
              <a:ext cx="94688" cy="391136"/>
            </a:xfrm>
            <a:custGeom>
              <a:rect b="b" l="l" r="r" t="t"/>
              <a:pathLst>
                <a:path extrusionOk="0" h="12223" w="2959">
                  <a:moveTo>
                    <a:pt x="1" y="1"/>
                  </a:moveTo>
                  <a:lnTo>
                    <a:pt x="1" y="12223"/>
                  </a:lnTo>
                  <a:lnTo>
                    <a:pt x="2959" y="12223"/>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 name="Google Shape;128;p13"/>
            <p:cNvSpPr/>
            <p:nvPr/>
          </p:nvSpPr>
          <p:spPr>
            <a:xfrm>
              <a:off x="989408" y="4386240"/>
              <a:ext cx="94656" cy="757248"/>
            </a:xfrm>
            <a:custGeom>
              <a:rect b="b" l="l" r="r" t="t"/>
              <a:pathLst>
                <a:path extrusionOk="0" h="23664" w="2958">
                  <a:moveTo>
                    <a:pt x="0" y="0"/>
                  </a:moveTo>
                  <a:lnTo>
                    <a:pt x="0" y="23664"/>
                  </a:lnTo>
                  <a:lnTo>
                    <a:pt x="2958" y="23664"/>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 name="Google Shape;129;p13"/>
            <p:cNvSpPr/>
            <p:nvPr/>
          </p:nvSpPr>
          <p:spPr>
            <a:xfrm>
              <a:off x="853664" y="4500544"/>
              <a:ext cx="94688" cy="642944"/>
            </a:xfrm>
            <a:custGeom>
              <a:rect b="b" l="l" r="r" t="t"/>
              <a:pathLst>
                <a:path extrusionOk="0" h="20092" w="2959">
                  <a:moveTo>
                    <a:pt x="0" y="0"/>
                  </a:moveTo>
                  <a:lnTo>
                    <a:pt x="0" y="20092"/>
                  </a:lnTo>
                  <a:lnTo>
                    <a:pt x="2958" y="20092"/>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 name="Google Shape;130;p13"/>
            <p:cNvSpPr/>
            <p:nvPr/>
          </p:nvSpPr>
          <p:spPr>
            <a:xfrm>
              <a:off x="1266208" y="4721984"/>
              <a:ext cx="94688" cy="421504"/>
            </a:xfrm>
            <a:custGeom>
              <a:rect b="b" l="l" r="r" t="t"/>
              <a:pathLst>
                <a:path extrusionOk="0" h="13172" w="2959">
                  <a:moveTo>
                    <a:pt x="1" y="1"/>
                  </a:moveTo>
                  <a:lnTo>
                    <a:pt x="1" y="13172"/>
                  </a:lnTo>
                  <a:lnTo>
                    <a:pt x="2959" y="13172"/>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 name="Google Shape;131;p13"/>
            <p:cNvSpPr/>
            <p:nvPr/>
          </p:nvSpPr>
          <p:spPr>
            <a:xfrm>
              <a:off x="1130496" y="4518400"/>
              <a:ext cx="94688" cy="625088"/>
            </a:xfrm>
            <a:custGeom>
              <a:rect b="b" l="l" r="r" t="t"/>
              <a:pathLst>
                <a:path extrusionOk="0" h="19534" w="2959">
                  <a:moveTo>
                    <a:pt x="0" y="0"/>
                  </a:moveTo>
                  <a:lnTo>
                    <a:pt x="0" y="19534"/>
                  </a:lnTo>
                  <a:lnTo>
                    <a:pt x="2958" y="19534"/>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2" name="Google Shape;132;p13"/>
            <p:cNvSpPr/>
            <p:nvPr/>
          </p:nvSpPr>
          <p:spPr>
            <a:xfrm>
              <a:off x="1543040" y="4571968"/>
              <a:ext cx="94688" cy="571520"/>
            </a:xfrm>
            <a:custGeom>
              <a:rect b="b" l="l" r="r" t="t"/>
              <a:pathLst>
                <a:path extrusionOk="0" h="17860" w="2959">
                  <a:moveTo>
                    <a:pt x="0" y="1"/>
                  </a:moveTo>
                  <a:lnTo>
                    <a:pt x="0" y="17860"/>
                  </a:lnTo>
                  <a:lnTo>
                    <a:pt x="2958" y="17860"/>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 name="Google Shape;133;p13"/>
            <p:cNvSpPr/>
            <p:nvPr/>
          </p:nvSpPr>
          <p:spPr>
            <a:xfrm>
              <a:off x="1407296" y="4721984"/>
              <a:ext cx="94688" cy="421504"/>
            </a:xfrm>
            <a:custGeom>
              <a:rect b="b" l="l" r="r" t="t"/>
              <a:pathLst>
                <a:path extrusionOk="0" h="13172" w="2959">
                  <a:moveTo>
                    <a:pt x="1" y="1"/>
                  </a:moveTo>
                  <a:lnTo>
                    <a:pt x="1" y="13172"/>
                  </a:lnTo>
                  <a:lnTo>
                    <a:pt x="2959" y="13172"/>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 name="Google Shape;134;p13"/>
            <p:cNvSpPr/>
            <p:nvPr/>
          </p:nvSpPr>
          <p:spPr>
            <a:xfrm>
              <a:off x="1821632" y="4457664"/>
              <a:ext cx="92896" cy="685824"/>
            </a:xfrm>
            <a:custGeom>
              <a:rect b="b" l="l" r="r" t="t"/>
              <a:pathLst>
                <a:path extrusionOk="0" h="21432" w="2903">
                  <a:moveTo>
                    <a:pt x="1" y="1"/>
                  </a:moveTo>
                  <a:lnTo>
                    <a:pt x="1" y="21432"/>
                  </a:lnTo>
                  <a:lnTo>
                    <a:pt x="2903" y="21432"/>
                  </a:lnTo>
                  <a:lnTo>
                    <a:pt x="2903"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 name="Google Shape;135;p13"/>
            <p:cNvSpPr/>
            <p:nvPr/>
          </p:nvSpPr>
          <p:spPr>
            <a:xfrm>
              <a:off x="1685920" y="4638048"/>
              <a:ext cx="94688" cy="505440"/>
            </a:xfrm>
            <a:custGeom>
              <a:rect b="b" l="l" r="r" t="t"/>
              <a:pathLst>
                <a:path extrusionOk="0" h="15795" w="2959">
                  <a:moveTo>
                    <a:pt x="0" y="1"/>
                  </a:moveTo>
                  <a:lnTo>
                    <a:pt x="0" y="15795"/>
                  </a:lnTo>
                  <a:lnTo>
                    <a:pt x="2958" y="15795"/>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 name="Google Shape;136;p13"/>
            <p:cNvSpPr/>
            <p:nvPr/>
          </p:nvSpPr>
          <p:spPr>
            <a:xfrm>
              <a:off x="2098464" y="4386240"/>
              <a:ext cx="94688" cy="757248"/>
            </a:xfrm>
            <a:custGeom>
              <a:rect b="b" l="l" r="r" t="t"/>
              <a:pathLst>
                <a:path extrusionOk="0" h="23664" w="2959">
                  <a:moveTo>
                    <a:pt x="0" y="0"/>
                  </a:moveTo>
                  <a:lnTo>
                    <a:pt x="0" y="23664"/>
                  </a:lnTo>
                  <a:lnTo>
                    <a:pt x="2958" y="23664"/>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7" name="Google Shape;137;p13"/>
            <p:cNvSpPr/>
            <p:nvPr/>
          </p:nvSpPr>
          <p:spPr>
            <a:xfrm>
              <a:off x="1962720" y="4457664"/>
              <a:ext cx="94688" cy="685824"/>
            </a:xfrm>
            <a:custGeom>
              <a:rect b="b" l="l" r="r" t="t"/>
              <a:pathLst>
                <a:path extrusionOk="0" h="21432" w="2959">
                  <a:moveTo>
                    <a:pt x="1" y="1"/>
                  </a:moveTo>
                  <a:lnTo>
                    <a:pt x="1" y="21432"/>
                  </a:lnTo>
                  <a:lnTo>
                    <a:pt x="2959" y="21432"/>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 name="Google Shape;138;p13"/>
            <p:cNvSpPr/>
            <p:nvPr/>
          </p:nvSpPr>
          <p:spPr>
            <a:xfrm>
              <a:off x="2375296" y="4711264"/>
              <a:ext cx="94656" cy="432224"/>
            </a:xfrm>
            <a:custGeom>
              <a:rect b="b" l="l" r="r" t="t"/>
              <a:pathLst>
                <a:path extrusionOk="0" h="13507" w="2958">
                  <a:moveTo>
                    <a:pt x="0" y="1"/>
                  </a:moveTo>
                  <a:lnTo>
                    <a:pt x="0" y="13507"/>
                  </a:lnTo>
                  <a:lnTo>
                    <a:pt x="2958" y="13507"/>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 name="Google Shape;139;p13"/>
            <p:cNvSpPr/>
            <p:nvPr/>
          </p:nvSpPr>
          <p:spPr>
            <a:xfrm>
              <a:off x="2239552" y="4536256"/>
              <a:ext cx="94688" cy="607232"/>
            </a:xfrm>
            <a:custGeom>
              <a:rect b="b" l="l" r="r" t="t"/>
              <a:pathLst>
                <a:path extrusionOk="0" h="18976" w="2959">
                  <a:moveTo>
                    <a:pt x="0" y="0"/>
                  </a:moveTo>
                  <a:lnTo>
                    <a:pt x="0" y="18976"/>
                  </a:lnTo>
                  <a:lnTo>
                    <a:pt x="2958" y="18976"/>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 name="Google Shape;140;p13"/>
            <p:cNvSpPr/>
            <p:nvPr/>
          </p:nvSpPr>
          <p:spPr>
            <a:xfrm>
              <a:off x="2652096" y="4704128"/>
              <a:ext cx="94688" cy="439360"/>
            </a:xfrm>
            <a:custGeom>
              <a:rect b="b" l="l" r="r" t="t"/>
              <a:pathLst>
                <a:path extrusionOk="0" h="13730" w="2959">
                  <a:moveTo>
                    <a:pt x="1" y="1"/>
                  </a:moveTo>
                  <a:lnTo>
                    <a:pt x="1" y="13730"/>
                  </a:lnTo>
                  <a:lnTo>
                    <a:pt x="2959" y="13730"/>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1" name="Google Shape;141;p13"/>
            <p:cNvSpPr/>
            <p:nvPr/>
          </p:nvSpPr>
          <p:spPr>
            <a:xfrm>
              <a:off x="2516384" y="4764864"/>
              <a:ext cx="94688" cy="378624"/>
            </a:xfrm>
            <a:custGeom>
              <a:rect b="b" l="l" r="r" t="t"/>
              <a:pathLst>
                <a:path extrusionOk="0" h="11832" w="2959">
                  <a:moveTo>
                    <a:pt x="0" y="0"/>
                  </a:moveTo>
                  <a:lnTo>
                    <a:pt x="0" y="11832"/>
                  </a:lnTo>
                  <a:lnTo>
                    <a:pt x="2958" y="11832"/>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 name="Google Shape;142;p13"/>
            <p:cNvSpPr/>
            <p:nvPr/>
          </p:nvSpPr>
          <p:spPr>
            <a:xfrm>
              <a:off x="2930720" y="4421952"/>
              <a:ext cx="92896" cy="721536"/>
            </a:xfrm>
            <a:custGeom>
              <a:rect b="b" l="l" r="r" t="t"/>
              <a:pathLst>
                <a:path extrusionOk="0" h="22548" w="2903">
                  <a:moveTo>
                    <a:pt x="0" y="1"/>
                  </a:moveTo>
                  <a:lnTo>
                    <a:pt x="0" y="22548"/>
                  </a:lnTo>
                  <a:lnTo>
                    <a:pt x="2902" y="22548"/>
                  </a:lnTo>
                  <a:lnTo>
                    <a:pt x="2902"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3" name="Google Shape;143;p13"/>
            <p:cNvSpPr/>
            <p:nvPr/>
          </p:nvSpPr>
          <p:spPr>
            <a:xfrm>
              <a:off x="2794976" y="4638048"/>
              <a:ext cx="92896" cy="505440"/>
            </a:xfrm>
            <a:custGeom>
              <a:rect b="b" l="l" r="r" t="t"/>
              <a:pathLst>
                <a:path extrusionOk="0" h="15795" w="2903">
                  <a:moveTo>
                    <a:pt x="1" y="1"/>
                  </a:moveTo>
                  <a:lnTo>
                    <a:pt x="1" y="15795"/>
                  </a:lnTo>
                  <a:lnTo>
                    <a:pt x="2903" y="15795"/>
                  </a:lnTo>
                  <a:lnTo>
                    <a:pt x="2903"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 name="Google Shape;144;p13"/>
            <p:cNvSpPr/>
            <p:nvPr/>
          </p:nvSpPr>
          <p:spPr>
            <a:xfrm>
              <a:off x="3207520" y="4386240"/>
              <a:ext cx="94688" cy="757248"/>
            </a:xfrm>
            <a:custGeom>
              <a:rect b="b" l="l" r="r" t="t"/>
              <a:pathLst>
                <a:path extrusionOk="0" h="23664" w="2959">
                  <a:moveTo>
                    <a:pt x="1" y="0"/>
                  </a:moveTo>
                  <a:lnTo>
                    <a:pt x="1" y="23664"/>
                  </a:lnTo>
                  <a:lnTo>
                    <a:pt x="2959" y="23664"/>
                  </a:lnTo>
                  <a:lnTo>
                    <a:pt x="2959"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 name="Google Shape;145;p13"/>
            <p:cNvSpPr/>
            <p:nvPr/>
          </p:nvSpPr>
          <p:spPr>
            <a:xfrm>
              <a:off x="3071808" y="4314784"/>
              <a:ext cx="94688" cy="828704"/>
            </a:xfrm>
            <a:custGeom>
              <a:rect b="b" l="l" r="r" t="t"/>
              <a:pathLst>
                <a:path extrusionOk="0" h="25897" w="2959">
                  <a:moveTo>
                    <a:pt x="0" y="1"/>
                  </a:moveTo>
                  <a:lnTo>
                    <a:pt x="0" y="25897"/>
                  </a:lnTo>
                  <a:lnTo>
                    <a:pt x="2958" y="25897"/>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6" name="Google Shape;146;p13"/>
            <p:cNvSpPr/>
            <p:nvPr/>
          </p:nvSpPr>
          <p:spPr>
            <a:xfrm>
              <a:off x="3484352" y="4530912"/>
              <a:ext cx="94688" cy="612576"/>
            </a:xfrm>
            <a:custGeom>
              <a:rect b="b" l="l" r="r" t="t"/>
              <a:pathLst>
                <a:path extrusionOk="0" h="19143" w="2959">
                  <a:moveTo>
                    <a:pt x="0" y="0"/>
                  </a:moveTo>
                  <a:lnTo>
                    <a:pt x="0" y="19143"/>
                  </a:lnTo>
                  <a:lnTo>
                    <a:pt x="2958" y="19143"/>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 name="Google Shape;147;p13"/>
            <p:cNvSpPr/>
            <p:nvPr/>
          </p:nvSpPr>
          <p:spPr>
            <a:xfrm>
              <a:off x="3348608" y="4314784"/>
              <a:ext cx="94688" cy="828704"/>
            </a:xfrm>
            <a:custGeom>
              <a:rect b="b" l="l" r="r" t="t"/>
              <a:pathLst>
                <a:path extrusionOk="0" h="25897" w="2959">
                  <a:moveTo>
                    <a:pt x="1" y="1"/>
                  </a:moveTo>
                  <a:lnTo>
                    <a:pt x="1" y="25897"/>
                  </a:lnTo>
                  <a:lnTo>
                    <a:pt x="2959" y="25897"/>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 name="Google Shape;148;p13"/>
            <p:cNvSpPr/>
            <p:nvPr/>
          </p:nvSpPr>
          <p:spPr>
            <a:xfrm>
              <a:off x="3761184" y="4739840"/>
              <a:ext cx="94656" cy="403648"/>
            </a:xfrm>
            <a:custGeom>
              <a:rect b="b" l="l" r="r" t="t"/>
              <a:pathLst>
                <a:path extrusionOk="0" h="12614" w="2958">
                  <a:moveTo>
                    <a:pt x="0" y="1"/>
                  </a:moveTo>
                  <a:lnTo>
                    <a:pt x="0" y="12614"/>
                  </a:lnTo>
                  <a:lnTo>
                    <a:pt x="2958" y="12614"/>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 name="Google Shape;149;p13"/>
            <p:cNvSpPr/>
            <p:nvPr/>
          </p:nvSpPr>
          <p:spPr>
            <a:xfrm>
              <a:off x="3625440" y="4457664"/>
              <a:ext cx="94688" cy="685824"/>
            </a:xfrm>
            <a:custGeom>
              <a:rect b="b" l="l" r="r" t="t"/>
              <a:pathLst>
                <a:path extrusionOk="0" h="21432" w="2959">
                  <a:moveTo>
                    <a:pt x="0" y="1"/>
                  </a:moveTo>
                  <a:lnTo>
                    <a:pt x="0" y="21432"/>
                  </a:lnTo>
                  <a:lnTo>
                    <a:pt x="2958" y="21432"/>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0" name="Google Shape;150;p13"/>
            <p:cNvSpPr/>
            <p:nvPr/>
          </p:nvSpPr>
          <p:spPr>
            <a:xfrm>
              <a:off x="4037984" y="4638048"/>
              <a:ext cx="94688" cy="505440"/>
            </a:xfrm>
            <a:custGeom>
              <a:rect b="b" l="l" r="r" t="t"/>
              <a:pathLst>
                <a:path extrusionOk="0" h="15795" w="2959">
                  <a:moveTo>
                    <a:pt x="1" y="1"/>
                  </a:moveTo>
                  <a:lnTo>
                    <a:pt x="1" y="15795"/>
                  </a:lnTo>
                  <a:lnTo>
                    <a:pt x="2959" y="15795"/>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1" name="Google Shape;151;p13"/>
            <p:cNvSpPr/>
            <p:nvPr/>
          </p:nvSpPr>
          <p:spPr>
            <a:xfrm>
              <a:off x="3902272" y="4836288"/>
              <a:ext cx="94656" cy="307200"/>
            </a:xfrm>
            <a:custGeom>
              <a:rect b="b" l="l" r="r" t="t"/>
              <a:pathLst>
                <a:path extrusionOk="0" h="9600" w="2958">
                  <a:moveTo>
                    <a:pt x="0" y="1"/>
                  </a:moveTo>
                  <a:lnTo>
                    <a:pt x="0" y="9600"/>
                  </a:lnTo>
                  <a:lnTo>
                    <a:pt x="2958" y="9600"/>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 name="Google Shape;152;p13"/>
            <p:cNvSpPr/>
            <p:nvPr/>
          </p:nvSpPr>
          <p:spPr>
            <a:xfrm>
              <a:off x="4316608" y="4638048"/>
              <a:ext cx="94688" cy="505440"/>
            </a:xfrm>
            <a:custGeom>
              <a:rect b="b" l="l" r="r" t="t"/>
              <a:pathLst>
                <a:path extrusionOk="0" h="15795" w="2959">
                  <a:moveTo>
                    <a:pt x="0" y="1"/>
                  </a:moveTo>
                  <a:lnTo>
                    <a:pt x="0" y="15795"/>
                  </a:lnTo>
                  <a:lnTo>
                    <a:pt x="2958" y="15795"/>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 name="Google Shape;153;p13"/>
            <p:cNvSpPr/>
            <p:nvPr/>
          </p:nvSpPr>
          <p:spPr>
            <a:xfrm>
              <a:off x="4180864" y="4739840"/>
              <a:ext cx="94688" cy="403648"/>
            </a:xfrm>
            <a:custGeom>
              <a:rect b="b" l="l" r="r" t="t"/>
              <a:pathLst>
                <a:path extrusionOk="0" h="12614" w="2959">
                  <a:moveTo>
                    <a:pt x="0" y="1"/>
                  </a:moveTo>
                  <a:lnTo>
                    <a:pt x="0" y="12614"/>
                  </a:lnTo>
                  <a:lnTo>
                    <a:pt x="2958" y="12614"/>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 name="Google Shape;154;p13"/>
            <p:cNvSpPr/>
            <p:nvPr/>
          </p:nvSpPr>
          <p:spPr>
            <a:xfrm>
              <a:off x="4593408" y="4571968"/>
              <a:ext cx="94688" cy="571520"/>
            </a:xfrm>
            <a:custGeom>
              <a:rect b="b" l="l" r="r" t="t"/>
              <a:pathLst>
                <a:path extrusionOk="0" h="17860" w="2959">
                  <a:moveTo>
                    <a:pt x="1" y="1"/>
                  </a:moveTo>
                  <a:lnTo>
                    <a:pt x="1" y="17860"/>
                  </a:lnTo>
                  <a:lnTo>
                    <a:pt x="2959" y="17860"/>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5" name="Google Shape;155;p13"/>
            <p:cNvSpPr/>
            <p:nvPr/>
          </p:nvSpPr>
          <p:spPr>
            <a:xfrm>
              <a:off x="4457696" y="4739840"/>
              <a:ext cx="94688" cy="403648"/>
            </a:xfrm>
            <a:custGeom>
              <a:rect b="b" l="l" r="r" t="t"/>
              <a:pathLst>
                <a:path extrusionOk="0" h="12614" w="2959">
                  <a:moveTo>
                    <a:pt x="0" y="1"/>
                  </a:moveTo>
                  <a:lnTo>
                    <a:pt x="0" y="12614"/>
                  </a:lnTo>
                  <a:lnTo>
                    <a:pt x="2958" y="12614"/>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 name="Google Shape;156;p13"/>
            <p:cNvSpPr/>
            <p:nvPr/>
          </p:nvSpPr>
          <p:spPr>
            <a:xfrm>
              <a:off x="4870240" y="4386240"/>
              <a:ext cx="94688" cy="757248"/>
            </a:xfrm>
            <a:custGeom>
              <a:rect b="b" l="l" r="r" t="t"/>
              <a:pathLst>
                <a:path extrusionOk="0" h="23664" w="2959">
                  <a:moveTo>
                    <a:pt x="0" y="0"/>
                  </a:moveTo>
                  <a:lnTo>
                    <a:pt x="0" y="23664"/>
                  </a:lnTo>
                  <a:lnTo>
                    <a:pt x="2958" y="23664"/>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 name="Google Shape;157;p13"/>
            <p:cNvSpPr/>
            <p:nvPr/>
          </p:nvSpPr>
          <p:spPr>
            <a:xfrm>
              <a:off x="4734496" y="4457664"/>
              <a:ext cx="94688" cy="685824"/>
            </a:xfrm>
            <a:custGeom>
              <a:rect b="b" l="l" r="r" t="t"/>
              <a:pathLst>
                <a:path extrusionOk="0" h="21432" w="2959">
                  <a:moveTo>
                    <a:pt x="1" y="1"/>
                  </a:moveTo>
                  <a:lnTo>
                    <a:pt x="1" y="21432"/>
                  </a:lnTo>
                  <a:lnTo>
                    <a:pt x="2959" y="21432"/>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 name="Google Shape;158;p13"/>
            <p:cNvSpPr/>
            <p:nvPr/>
          </p:nvSpPr>
          <p:spPr>
            <a:xfrm>
              <a:off x="5147072" y="4157632"/>
              <a:ext cx="94656" cy="985856"/>
            </a:xfrm>
            <a:custGeom>
              <a:rect b="b" l="l" r="r" t="t"/>
              <a:pathLst>
                <a:path extrusionOk="0" h="30808" w="2958">
                  <a:moveTo>
                    <a:pt x="0" y="1"/>
                  </a:moveTo>
                  <a:lnTo>
                    <a:pt x="0" y="30808"/>
                  </a:lnTo>
                  <a:lnTo>
                    <a:pt x="2958" y="30808"/>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9" name="Google Shape;159;p13"/>
            <p:cNvSpPr/>
            <p:nvPr/>
          </p:nvSpPr>
          <p:spPr>
            <a:xfrm>
              <a:off x="5011328" y="4229088"/>
              <a:ext cx="94688" cy="914400"/>
            </a:xfrm>
            <a:custGeom>
              <a:rect b="b" l="l" r="r" t="t"/>
              <a:pathLst>
                <a:path extrusionOk="0" h="28575" w="2959">
                  <a:moveTo>
                    <a:pt x="0" y="0"/>
                  </a:moveTo>
                  <a:lnTo>
                    <a:pt x="0" y="28575"/>
                  </a:lnTo>
                  <a:lnTo>
                    <a:pt x="2958" y="28575"/>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0" name="Google Shape;160;p13"/>
            <p:cNvSpPr/>
            <p:nvPr/>
          </p:nvSpPr>
          <p:spPr>
            <a:xfrm>
              <a:off x="5425664" y="4571968"/>
              <a:ext cx="94688" cy="571520"/>
            </a:xfrm>
            <a:custGeom>
              <a:rect b="b" l="l" r="r" t="t"/>
              <a:pathLst>
                <a:path extrusionOk="0" h="17860" w="2959">
                  <a:moveTo>
                    <a:pt x="0" y="1"/>
                  </a:moveTo>
                  <a:lnTo>
                    <a:pt x="0" y="17860"/>
                  </a:lnTo>
                  <a:lnTo>
                    <a:pt x="2958" y="17860"/>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 name="Google Shape;161;p13"/>
            <p:cNvSpPr/>
            <p:nvPr/>
          </p:nvSpPr>
          <p:spPr>
            <a:xfrm>
              <a:off x="5289920" y="4277280"/>
              <a:ext cx="94688" cy="866208"/>
            </a:xfrm>
            <a:custGeom>
              <a:rect b="b" l="l" r="r" t="t"/>
              <a:pathLst>
                <a:path extrusionOk="0" h="27069" w="2959">
                  <a:moveTo>
                    <a:pt x="1" y="1"/>
                  </a:moveTo>
                  <a:lnTo>
                    <a:pt x="1" y="27069"/>
                  </a:lnTo>
                  <a:lnTo>
                    <a:pt x="2959" y="27069"/>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2" name="Google Shape;162;p13"/>
            <p:cNvSpPr/>
            <p:nvPr/>
          </p:nvSpPr>
          <p:spPr>
            <a:xfrm>
              <a:off x="5702496" y="4721984"/>
              <a:ext cx="94688" cy="421504"/>
            </a:xfrm>
            <a:custGeom>
              <a:rect b="b" l="l" r="r" t="t"/>
              <a:pathLst>
                <a:path extrusionOk="0" h="13172" w="2959">
                  <a:moveTo>
                    <a:pt x="0" y="1"/>
                  </a:moveTo>
                  <a:lnTo>
                    <a:pt x="0" y="13172"/>
                  </a:lnTo>
                  <a:lnTo>
                    <a:pt x="2958" y="13172"/>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3" name="Google Shape;163;p13"/>
            <p:cNvSpPr/>
            <p:nvPr/>
          </p:nvSpPr>
          <p:spPr>
            <a:xfrm>
              <a:off x="5566752" y="4416608"/>
              <a:ext cx="94688" cy="726880"/>
            </a:xfrm>
            <a:custGeom>
              <a:rect b="b" l="l" r="r" t="t"/>
              <a:pathLst>
                <a:path extrusionOk="0" h="22715" w="2959">
                  <a:moveTo>
                    <a:pt x="0" y="0"/>
                  </a:moveTo>
                  <a:lnTo>
                    <a:pt x="0" y="22715"/>
                  </a:lnTo>
                  <a:lnTo>
                    <a:pt x="2958" y="22715"/>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4" name="Google Shape;164;p13"/>
            <p:cNvSpPr/>
            <p:nvPr/>
          </p:nvSpPr>
          <p:spPr>
            <a:xfrm>
              <a:off x="5979296" y="4571968"/>
              <a:ext cx="94688" cy="571520"/>
            </a:xfrm>
            <a:custGeom>
              <a:rect b="b" l="l" r="r" t="t"/>
              <a:pathLst>
                <a:path extrusionOk="0" h="17860" w="2959">
                  <a:moveTo>
                    <a:pt x="1" y="1"/>
                  </a:moveTo>
                  <a:lnTo>
                    <a:pt x="1" y="17860"/>
                  </a:lnTo>
                  <a:lnTo>
                    <a:pt x="2959" y="17860"/>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5" name="Google Shape;165;p13"/>
            <p:cNvSpPr/>
            <p:nvPr/>
          </p:nvSpPr>
          <p:spPr>
            <a:xfrm>
              <a:off x="5843584" y="4813088"/>
              <a:ext cx="94688" cy="330400"/>
            </a:xfrm>
            <a:custGeom>
              <a:rect b="b" l="l" r="r" t="t"/>
              <a:pathLst>
                <a:path extrusionOk="0" h="10325" w="2959">
                  <a:moveTo>
                    <a:pt x="0" y="0"/>
                  </a:moveTo>
                  <a:lnTo>
                    <a:pt x="0" y="10325"/>
                  </a:lnTo>
                  <a:lnTo>
                    <a:pt x="2958" y="10325"/>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6" name="Google Shape;166;p13"/>
            <p:cNvSpPr/>
            <p:nvPr/>
          </p:nvSpPr>
          <p:spPr>
            <a:xfrm>
              <a:off x="6256128" y="4807712"/>
              <a:ext cx="94688" cy="335776"/>
            </a:xfrm>
            <a:custGeom>
              <a:rect b="b" l="l" r="r" t="t"/>
              <a:pathLst>
                <a:path extrusionOk="0" h="10493" w="2959">
                  <a:moveTo>
                    <a:pt x="0" y="1"/>
                  </a:moveTo>
                  <a:lnTo>
                    <a:pt x="0" y="10493"/>
                  </a:lnTo>
                  <a:lnTo>
                    <a:pt x="2958" y="10493"/>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7" name="Google Shape;167;p13"/>
            <p:cNvSpPr/>
            <p:nvPr/>
          </p:nvSpPr>
          <p:spPr>
            <a:xfrm>
              <a:off x="6120384" y="4739840"/>
              <a:ext cx="94688" cy="403648"/>
            </a:xfrm>
            <a:custGeom>
              <a:rect b="b" l="l" r="r" t="t"/>
              <a:pathLst>
                <a:path extrusionOk="0" h="12614" w="2959">
                  <a:moveTo>
                    <a:pt x="1" y="1"/>
                  </a:moveTo>
                  <a:lnTo>
                    <a:pt x="1" y="12614"/>
                  </a:lnTo>
                  <a:lnTo>
                    <a:pt x="2959" y="12614"/>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8" name="Google Shape;168;p13"/>
            <p:cNvSpPr/>
            <p:nvPr/>
          </p:nvSpPr>
          <p:spPr>
            <a:xfrm>
              <a:off x="6534720" y="4505888"/>
              <a:ext cx="92896" cy="637600"/>
            </a:xfrm>
            <a:custGeom>
              <a:rect b="b" l="l" r="r" t="t"/>
              <a:pathLst>
                <a:path extrusionOk="0" h="19925" w="2903">
                  <a:moveTo>
                    <a:pt x="1" y="1"/>
                  </a:moveTo>
                  <a:lnTo>
                    <a:pt x="1" y="19925"/>
                  </a:lnTo>
                  <a:lnTo>
                    <a:pt x="2903" y="19925"/>
                  </a:lnTo>
                  <a:lnTo>
                    <a:pt x="2903"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9" name="Google Shape;169;p13"/>
            <p:cNvSpPr/>
            <p:nvPr/>
          </p:nvSpPr>
          <p:spPr>
            <a:xfrm>
              <a:off x="6399008" y="4739840"/>
              <a:ext cx="92896" cy="403648"/>
            </a:xfrm>
            <a:custGeom>
              <a:rect b="b" l="l" r="r" t="t"/>
              <a:pathLst>
                <a:path extrusionOk="0" h="12614" w="2903">
                  <a:moveTo>
                    <a:pt x="0" y="1"/>
                  </a:moveTo>
                  <a:lnTo>
                    <a:pt x="0" y="12614"/>
                  </a:lnTo>
                  <a:lnTo>
                    <a:pt x="2902" y="12614"/>
                  </a:lnTo>
                  <a:lnTo>
                    <a:pt x="2902"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0" name="Google Shape;170;p13"/>
            <p:cNvSpPr/>
            <p:nvPr/>
          </p:nvSpPr>
          <p:spPr>
            <a:xfrm>
              <a:off x="6811552" y="4807712"/>
              <a:ext cx="94688" cy="335776"/>
            </a:xfrm>
            <a:custGeom>
              <a:rect b="b" l="l" r="r" t="t"/>
              <a:pathLst>
                <a:path extrusionOk="0" h="10493" w="2959">
                  <a:moveTo>
                    <a:pt x="0" y="1"/>
                  </a:moveTo>
                  <a:lnTo>
                    <a:pt x="0" y="10493"/>
                  </a:lnTo>
                  <a:lnTo>
                    <a:pt x="2958" y="10493"/>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1" name="Google Shape;171;p13"/>
            <p:cNvSpPr/>
            <p:nvPr/>
          </p:nvSpPr>
          <p:spPr>
            <a:xfrm>
              <a:off x="6675808" y="4614848"/>
              <a:ext cx="94688" cy="528640"/>
            </a:xfrm>
            <a:custGeom>
              <a:rect b="b" l="l" r="r" t="t"/>
              <a:pathLst>
                <a:path extrusionOk="0" h="16520" w="2959">
                  <a:moveTo>
                    <a:pt x="1" y="0"/>
                  </a:moveTo>
                  <a:lnTo>
                    <a:pt x="1" y="16520"/>
                  </a:lnTo>
                  <a:lnTo>
                    <a:pt x="2959" y="16520"/>
                  </a:lnTo>
                  <a:lnTo>
                    <a:pt x="2959"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2" name="Google Shape;172;p13"/>
            <p:cNvSpPr/>
            <p:nvPr/>
          </p:nvSpPr>
          <p:spPr>
            <a:xfrm>
              <a:off x="7088384" y="4739840"/>
              <a:ext cx="94688" cy="403648"/>
            </a:xfrm>
            <a:custGeom>
              <a:rect b="b" l="l" r="r" t="t"/>
              <a:pathLst>
                <a:path extrusionOk="0" h="12614" w="2959">
                  <a:moveTo>
                    <a:pt x="0" y="1"/>
                  </a:moveTo>
                  <a:lnTo>
                    <a:pt x="0" y="12614"/>
                  </a:lnTo>
                  <a:lnTo>
                    <a:pt x="2958" y="12614"/>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3" name="Google Shape;173;p13"/>
            <p:cNvSpPr/>
            <p:nvPr/>
          </p:nvSpPr>
          <p:spPr>
            <a:xfrm>
              <a:off x="6952640" y="4530912"/>
              <a:ext cx="94688" cy="612576"/>
            </a:xfrm>
            <a:custGeom>
              <a:rect b="b" l="l" r="r" t="t"/>
              <a:pathLst>
                <a:path extrusionOk="0" h="19143" w="2959">
                  <a:moveTo>
                    <a:pt x="0" y="0"/>
                  </a:moveTo>
                  <a:lnTo>
                    <a:pt x="0" y="19143"/>
                  </a:lnTo>
                  <a:lnTo>
                    <a:pt x="2958" y="19143"/>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4" name="Google Shape;174;p13"/>
            <p:cNvSpPr/>
            <p:nvPr/>
          </p:nvSpPr>
          <p:spPr>
            <a:xfrm>
              <a:off x="7365184" y="4739840"/>
              <a:ext cx="94688" cy="403648"/>
            </a:xfrm>
            <a:custGeom>
              <a:rect b="b" l="l" r="r" t="t"/>
              <a:pathLst>
                <a:path extrusionOk="0" h="12614" w="2959">
                  <a:moveTo>
                    <a:pt x="1" y="1"/>
                  </a:moveTo>
                  <a:lnTo>
                    <a:pt x="1" y="12614"/>
                  </a:lnTo>
                  <a:lnTo>
                    <a:pt x="2959" y="12614"/>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5" name="Google Shape;175;p13"/>
            <p:cNvSpPr/>
            <p:nvPr/>
          </p:nvSpPr>
          <p:spPr>
            <a:xfrm>
              <a:off x="7229472" y="4825568"/>
              <a:ext cx="94688" cy="317920"/>
            </a:xfrm>
            <a:custGeom>
              <a:rect b="b" l="l" r="r" t="t"/>
              <a:pathLst>
                <a:path extrusionOk="0" h="9935" w="2959">
                  <a:moveTo>
                    <a:pt x="0" y="1"/>
                  </a:moveTo>
                  <a:lnTo>
                    <a:pt x="0" y="9935"/>
                  </a:lnTo>
                  <a:lnTo>
                    <a:pt x="2958" y="9935"/>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6" name="Google Shape;176;p13"/>
            <p:cNvSpPr/>
            <p:nvPr/>
          </p:nvSpPr>
          <p:spPr>
            <a:xfrm>
              <a:off x="7643808" y="4632704"/>
              <a:ext cx="92896" cy="510784"/>
            </a:xfrm>
            <a:custGeom>
              <a:rect b="b" l="l" r="r" t="t"/>
              <a:pathLst>
                <a:path extrusionOk="0" h="15962" w="2903">
                  <a:moveTo>
                    <a:pt x="0" y="0"/>
                  </a:moveTo>
                  <a:lnTo>
                    <a:pt x="0" y="15962"/>
                  </a:lnTo>
                  <a:lnTo>
                    <a:pt x="2902" y="15962"/>
                  </a:lnTo>
                  <a:lnTo>
                    <a:pt x="2902"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7" name="Google Shape;177;p13"/>
            <p:cNvSpPr/>
            <p:nvPr/>
          </p:nvSpPr>
          <p:spPr>
            <a:xfrm>
              <a:off x="7506272" y="4963104"/>
              <a:ext cx="94688" cy="180384"/>
            </a:xfrm>
            <a:custGeom>
              <a:rect b="b" l="l" r="r" t="t"/>
              <a:pathLst>
                <a:path extrusionOk="0" h="5637" w="2959">
                  <a:moveTo>
                    <a:pt x="1" y="0"/>
                  </a:moveTo>
                  <a:lnTo>
                    <a:pt x="1" y="5637"/>
                  </a:lnTo>
                  <a:lnTo>
                    <a:pt x="2959" y="5637"/>
                  </a:lnTo>
                  <a:lnTo>
                    <a:pt x="2959"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8" name="Google Shape;178;p13"/>
            <p:cNvSpPr/>
            <p:nvPr/>
          </p:nvSpPr>
          <p:spPr>
            <a:xfrm>
              <a:off x="7920608" y="4909504"/>
              <a:ext cx="94688" cy="233984"/>
            </a:xfrm>
            <a:custGeom>
              <a:rect b="b" l="l" r="r" t="t"/>
              <a:pathLst>
                <a:path extrusionOk="0" h="7312" w="2959">
                  <a:moveTo>
                    <a:pt x="1" y="1"/>
                  </a:moveTo>
                  <a:lnTo>
                    <a:pt x="1" y="7312"/>
                  </a:lnTo>
                  <a:lnTo>
                    <a:pt x="2959" y="7312"/>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9" name="Google Shape;179;p13"/>
            <p:cNvSpPr/>
            <p:nvPr/>
          </p:nvSpPr>
          <p:spPr>
            <a:xfrm>
              <a:off x="7784896" y="4777344"/>
              <a:ext cx="94688" cy="366144"/>
            </a:xfrm>
            <a:custGeom>
              <a:rect b="b" l="l" r="r" t="t"/>
              <a:pathLst>
                <a:path extrusionOk="0" h="11442" w="2959">
                  <a:moveTo>
                    <a:pt x="0" y="1"/>
                  </a:moveTo>
                  <a:lnTo>
                    <a:pt x="0" y="11442"/>
                  </a:lnTo>
                  <a:lnTo>
                    <a:pt x="2958" y="11442"/>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0" name="Google Shape;180;p13"/>
            <p:cNvSpPr/>
            <p:nvPr/>
          </p:nvSpPr>
          <p:spPr>
            <a:xfrm>
              <a:off x="8197440" y="4571968"/>
              <a:ext cx="94688" cy="571520"/>
            </a:xfrm>
            <a:custGeom>
              <a:rect b="b" l="l" r="r" t="t"/>
              <a:pathLst>
                <a:path extrusionOk="0" h="17860" w="2959">
                  <a:moveTo>
                    <a:pt x="0" y="1"/>
                  </a:moveTo>
                  <a:lnTo>
                    <a:pt x="0" y="17860"/>
                  </a:lnTo>
                  <a:lnTo>
                    <a:pt x="2958" y="17860"/>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1" name="Google Shape;181;p13"/>
            <p:cNvSpPr/>
            <p:nvPr/>
          </p:nvSpPr>
          <p:spPr>
            <a:xfrm>
              <a:off x="8061696" y="4777344"/>
              <a:ext cx="94688" cy="366144"/>
            </a:xfrm>
            <a:custGeom>
              <a:rect b="b" l="l" r="r" t="t"/>
              <a:pathLst>
                <a:path extrusionOk="0" h="11442" w="2959">
                  <a:moveTo>
                    <a:pt x="1" y="1"/>
                  </a:moveTo>
                  <a:lnTo>
                    <a:pt x="1" y="11442"/>
                  </a:lnTo>
                  <a:lnTo>
                    <a:pt x="2959" y="11442"/>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2" name="Google Shape;182;p13"/>
            <p:cNvSpPr/>
            <p:nvPr/>
          </p:nvSpPr>
          <p:spPr>
            <a:xfrm>
              <a:off x="8474272" y="4721984"/>
              <a:ext cx="94656" cy="421504"/>
            </a:xfrm>
            <a:custGeom>
              <a:rect b="b" l="l" r="r" t="t"/>
              <a:pathLst>
                <a:path extrusionOk="0" h="13172" w="2958">
                  <a:moveTo>
                    <a:pt x="0" y="1"/>
                  </a:moveTo>
                  <a:lnTo>
                    <a:pt x="0" y="13172"/>
                  </a:lnTo>
                  <a:lnTo>
                    <a:pt x="2958" y="13172"/>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3" name="Google Shape;183;p13"/>
            <p:cNvSpPr/>
            <p:nvPr/>
          </p:nvSpPr>
          <p:spPr>
            <a:xfrm>
              <a:off x="8338528" y="4488032"/>
              <a:ext cx="94688" cy="655456"/>
            </a:xfrm>
            <a:custGeom>
              <a:rect b="b" l="l" r="r" t="t"/>
              <a:pathLst>
                <a:path extrusionOk="0" h="20483" w="2959">
                  <a:moveTo>
                    <a:pt x="0" y="1"/>
                  </a:moveTo>
                  <a:lnTo>
                    <a:pt x="0" y="20483"/>
                  </a:lnTo>
                  <a:lnTo>
                    <a:pt x="2958" y="20483"/>
                  </a:lnTo>
                  <a:lnTo>
                    <a:pt x="2958"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4" name="Google Shape;184;p13"/>
            <p:cNvSpPr/>
            <p:nvPr/>
          </p:nvSpPr>
          <p:spPr>
            <a:xfrm>
              <a:off x="8751072" y="4409440"/>
              <a:ext cx="94688" cy="734048"/>
            </a:xfrm>
            <a:custGeom>
              <a:rect b="b" l="l" r="r" t="t"/>
              <a:pathLst>
                <a:path extrusionOk="0" h="22939" w="2959">
                  <a:moveTo>
                    <a:pt x="1" y="1"/>
                  </a:moveTo>
                  <a:lnTo>
                    <a:pt x="1" y="22939"/>
                  </a:lnTo>
                  <a:lnTo>
                    <a:pt x="2959" y="22939"/>
                  </a:lnTo>
                  <a:lnTo>
                    <a:pt x="2959"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5" name="Google Shape;185;p13"/>
            <p:cNvSpPr/>
            <p:nvPr/>
          </p:nvSpPr>
          <p:spPr>
            <a:xfrm>
              <a:off x="8615360" y="4295168"/>
              <a:ext cx="94688" cy="848320"/>
            </a:xfrm>
            <a:custGeom>
              <a:rect b="b" l="l" r="r" t="t"/>
              <a:pathLst>
                <a:path extrusionOk="0" h="26510" w="2959">
                  <a:moveTo>
                    <a:pt x="0" y="0"/>
                  </a:moveTo>
                  <a:lnTo>
                    <a:pt x="0" y="26510"/>
                  </a:lnTo>
                  <a:lnTo>
                    <a:pt x="2958" y="26510"/>
                  </a:lnTo>
                  <a:lnTo>
                    <a:pt x="2958"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 name="Google Shape;186;p13"/>
            <p:cNvSpPr/>
            <p:nvPr/>
          </p:nvSpPr>
          <p:spPr>
            <a:xfrm>
              <a:off x="9029696" y="4409440"/>
              <a:ext cx="92896" cy="734048"/>
            </a:xfrm>
            <a:custGeom>
              <a:rect b="b" l="l" r="r" t="t"/>
              <a:pathLst>
                <a:path extrusionOk="0" h="22939" w="2903">
                  <a:moveTo>
                    <a:pt x="0" y="1"/>
                  </a:moveTo>
                  <a:lnTo>
                    <a:pt x="0" y="22939"/>
                  </a:lnTo>
                  <a:lnTo>
                    <a:pt x="2902" y="22939"/>
                  </a:lnTo>
                  <a:lnTo>
                    <a:pt x="2902" y="1"/>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7" name="Google Shape;187;p13"/>
            <p:cNvSpPr/>
            <p:nvPr/>
          </p:nvSpPr>
          <p:spPr>
            <a:xfrm>
              <a:off x="8893952" y="4180864"/>
              <a:ext cx="92896" cy="962624"/>
            </a:xfrm>
            <a:custGeom>
              <a:rect b="b" l="l" r="r" t="t"/>
              <a:pathLst>
                <a:path extrusionOk="0" h="30082" w="2903">
                  <a:moveTo>
                    <a:pt x="1" y="0"/>
                  </a:moveTo>
                  <a:lnTo>
                    <a:pt x="1" y="30082"/>
                  </a:lnTo>
                  <a:lnTo>
                    <a:pt x="2903" y="30082"/>
                  </a:lnTo>
                  <a:lnTo>
                    <a:pt x="2903" y="0"/>
                  </a:lnTo>
                  <a:close/>
                </a:path>
              </a:pathLst>
            </a:custGeom>
            <a:solidFill>
              <a:srgbClr val="00041C">
                <a:alpha val="18430"/>
              </a:srgbClr>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 name="Google Shape;23;p3"/>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 name="Google Shape;24;p3"/>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25" name="Google Shape;25;p3"/>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26" name="Google Shape;26;p3"/>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623888" y="1709738"/>
            <a:ext cx="78867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 name="Google Shape;29;p4"/>
          <p:cNvSpPr txBox="1"/>
          <p:nvPr>
            <p:ph idx="1" type="body"/>
          </p:nvPr>
        </p:nvSpPr>
        <p:spPr>
          <a:xfrm>
            <a:off x="623888" y="4589463"/>
            <a:ext cx="78867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0" name="Google Shape;30;p4"/>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31" name="Google Shape;31;p4"/>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32" name="Google Shape;32;p4"/>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 name="Google Shape;35;p5"/>
          <p:cNvSpPr txBox="1"/>
          <p:nvPr>
            <p:ph idx="1" type="body"/>
          </p:nvPr>
        </p:nvSpPr>
        <p:spPr>
          <a:xfrm>
            <a:off x="628650" y="1825625"/>
            <a:ext cx="386715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 name="Google Shape;36;p5"/>
          <p:cNvSpPr txBox="1"/>
          <p:nvPr>
            <p:ph idx="2" type="body"/>
          </p:nvPr>
        </p:nvSpPr>
        <p:spPr>
          <a:xfrm>
            <a:off x="4648200" y="1825625"/>
            <a:ext cx="386715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 name="Google Shape;37;p5"/>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38" name="Google Shape;38;p5"/>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39" name="Google Shape;39;p5"/>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630238" y="365125"/>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2" name="Google Shape;42;p6"/>
          <p:cNvSpPr txBox="1"/>
          <p:nvPr>
            <p:ph idx="1" type="body"/>
          </p:nvPr>
        </p:nvSpPr>
        <p:spPr>
          <a:xfrm>
            <a:off x="630238" y="1681163"/>
            <a:ext cx="386873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Google Shape;43;p6"/>
          <p:cNvSpPr txBox="1"/>
          <p:nvPr>
            <p:ph idx="2" type="body"/>
          </p:nvPr>
        </p:nvSpPr>
        <p:spPr>
          <a:xfrm>
            <a:off x="630238" y="2505075"/>
            <a:ext cx="386873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3" type="body"/>
          </p:nvPr>
        </p:nvSpPr>
        <p:spPr>
          <a:xfrm>
            <a:off x="4629150" y="1681163"/>
            <a:ext cx="38877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6"/>
          <p:cNvSpPr txBox="1"/>
          <p:nvPr>
            <p:ph idx="4" type="body"/>
          </p:nvPr>
        </p:nvSpPr>
        <p:spPr>
          <a:xfrm>
            <a:off x="4629150" y="2505075"/>
            <a:ext cx="38877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6"/>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47" name="Google Shape;47;p6"/>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48" name="Google Shape;48;p6"/>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1" name="Google Shape;51;p7"/>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52" name="Google Shape;52;p7"/>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53" name="Google Shape;53;p7"/>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56" name="Google Shape;56;p8"/>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57" name="Google Shape;57;p8"/>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9"/>
          <p:cNvSpPr txBox="1"/>
          <p:nvPr>
            <p:ph idx="1" type="body"/>
          </p:nvPr>
        </p:nvSpPr>
        <p:spPr>
          <a:xfrm>
            <a:off x="3887788" y="987425"/>
            <a:ext cx="462915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2" name="Google Shape;62;p9"/>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63" name="Google Shape;63;p9"/>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64" name="Google Shape;64;p9"/>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630238" y="457200"/>
            <a:ext cx="2949575"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7" name="Google Shape;67;p10"/>
          <p:cNvSpPr/>
          <p:nvPr>
            <p:ph idx="2" type="pic"/>
          </p:nvPr>
        </p:nvSpPr>
        <p:spPr>
          <a:xfrm>
            <a:off x="3887788" y="987425"/>
            <a:ext cx="462915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630238" y="2057400"/>
            <a:ext cx="2949575"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9" name="Google Shape;69;p10"/>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70" name="Google Shape;70;p10"/>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71" name="Google Shape;71;p10"/>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0"/>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0"/>
            <a:ext cx="30861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12"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0"/>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jpg"/><Relationship Id="rId6" Type="http://schemas.openxmlformats.org/officeDocument/2006/relationships/image" Target="../media/image1.png"/><Relationship Id="rId7"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53.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52.png"/><Relationship Id="rId5"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jpg"/><Relationship Id="rId4" Type="http://schemas.openxmlformats.org/officeDocument/2006/relationships/image" Target="../media/image9.png"/><Relationship Id="rId5"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jpg"/><Relationship Id="rId4" Type="http://schemas.openxmlformats.org/officeDocument/2006/relationships/image" Target="../media/image9.png"/><Relationship Id="rId5" Type="http://schemas.openxmlformats.org/officeDocument/2006/relationships/image" Target="../media/image33.png"/><Relationship Id="rId6"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9.png"/><Relationship Id="rId4" Type="http://schemas.openxmlformats.org/officeDocument/2006/relationships/image" Target="../media/image14.png"/><Relationship Id="rId5" Type="http://schemas.openxmlformats.org/officeDocument/2006/relationships/image" Target="../media/image54.png"/><Relationship Id="rId6" Type="http://schemas.openxmlformats.org/officeDocument/2006/relationships/image" Target="../media/image13.png"/><Relationship Id="rId7"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0.jpg"/><Relationship Id="rId4" Type="http://schemas.openxmlformats.org/officeDocument/2006/relationships/image" Target="../media/image9.png"/><Relationship Id="rId5"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35.png"/><Relationship Id="rId5"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49.png"/><Relationship Id="rId5"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51.jpg"/><Relationship Id="rId5"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jpg"/><Relationship Id="rId6" Type="http://schemas.openxmlformats.org/officeDocument/2006/relationships/image" Target="../media/image46.png"/></Relationships>
</file>

<file path=ppt/slides/_rels/slide4.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https://en.wikipedia.org/wiki/Dermatological" TargetMode="External"/><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5.png"/><Relationship Id="rId9" Type="http://schemas.openxmlformats.org/officeDocument/2006/relationships/hyperlink" Target="https://en.wikipedia.org/wiki/Respiratory" TargetMode="External"/><Relationship Id="rId5" Type="http://schemas.openxmlformats.org/officeDocument/2006/relationships/image" Target="../media/image10.png"/><Relationship Id="rId6" Type="http://schemas.openxmlformats.org/officeDocument/2006/relationships/hyperlink" Target="https://en.wikipedia.org/wiki/Environmentally_friendly" TargetMode="External"/><Relationship Id="rId7" Type="http://schemas.openxmlformats.org/officeDocument/2006/relationships/hyperlink" Target="https://en.wikipedia.org/wiki/Chemicals" TargetMode="External"/><Relationship Id="rId8" Type="http://schemas.openxmlformats.org/officeDocument/2006/relationships/hyperlink" Target="https://en.wikipedia.org/wiki/Volatile_organic_compound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6.jp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2.jpg"/><Relationship Id="rId5" Type="http://schemas.openxmlformats.org/officeDocument/2006/relationships/image" Target="../media/image34.png"/><Relationship Id="rId6"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9.jpg"/><Relationship Id="rId6"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14"/>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194" name="Google Shape;194;p14"/>
          <p:cNvPicPr preferRelativeResize="0"/>
          <p:nvPr/>
        </p:nvPicPr>
        <p:blipFill rotWithShape="1">
          <a:blip r:embed="rId3">
            <a:alphaModFix/>
          </a:blip>
          <a:srcRect b="0" l="0" r="0" t="0"/>
          <a:stretch/>
        </p:blipFill>
        <p:spPr>
          <a:xfrm>
            <a:off x="2286000" y="457200"/>
            <a:ext cx="6740525" cy="2888797"/>
          </a:xfrm>
          <a:prstGeom prst="rect">
            <a:avLst/>
          </a:prstGeom>
          <a:noFill/>
          <a:ln>
            <a:noFill/>
          </a:ln>
        </p:spPr>
      </p:pic>
      <p:pic>
        <p:nvPicPr>
          <p:cNvPr descr="https://lh5.googleusercontent.com/pohI_jXAf5K706SIpw9BTpzhVGtITwEL27riO0Iwpz7pLmAKS75byLpB3WrkMOdWd4myq049Zr-PucWlBrr_pXq2Xq5gs4dXGeDX1AwAiWLTDbG-CA_51qCSMP-fvj5ptQ-jbupS5ic" id="195" name="Google Shape;195;p14"/>
          <p:cNvPicPr preferRelativeResize="0"/>
          <p:nvPr/>
        </p:nvPicPr>
        <p:blipFill rotWithShape="1">
          <a:blip r:embed="rId4">
            <a:alphaModFix/>
          </a:blip>
          <a:srcRect b="0" l="0" r="0" t="0"/>
          <a:stretch/>
        </p:blipFill>
        <p:spPr>
          <a:xfrm>
            <a:off x="381000" y="381000"/>
            <a:ext cx="1864475" cy="2787247"/>
          </a:xfrm>
          <a:prstGeom prst="rect">
            <a:avLst/>
          </a:prstGeom>
          <a:noFill/>
          <a:ln>
            <a:noFill/>
          </a:ln>
        </p:spPr>
      </p:pic>
      <p:pic>
        <p:nvPicPr>
          <p:cNvPr id="196" name="Google Shape;196;p14"/>
          <p:cNvPicPr preferRelativeResize="0"/>
          <p:nvPr/>
        </p:nvPicPr>
        <p:blipFill rotWithShape="1">
          <a:blip r:embed="rId5">
            <a:alphaModFix/>
          </a:blip>
          <a:srcRect b="0" l="835" r="845" t="0"/>
          <a:stretch/>
        </p:blipFill>
        <p:spPr>
          <a:xfrm>
            <a:off x="381001" y="5012650"/>
            <a:ext cx="1555500" cy="1581900"/>
          </a:xfrm>
          <a:prstGeom prst="rect">
            <a:avLst/>
          </a:prstGeom>
          <a:solidFill>
            <a:srgbClr val="ECECEC"/>
          </a:solidFill>
          <a:ln>
            <a:noFill/>
          </a:ln>
          <a:effectLst>
            <a:outerShdw blurRad="50000" rotWithShape="0" algn="tl">
              <a:srgbClr val="000000">
                <a:alpha val="40780"/>
              </a:srgbClr>
            </a:outerShdw>
          </a:effectLst>
        </p:spPr>
      </p:pic>
      <p:pic>
        <p:nvPicPr>
          <p:cNvPr id="197" name="Google Shape;197;p14"/>
          <p:cNvPicPr preferRelativeResize="0"/>
          <p:nvPr/>
        </p:nvPicPr>
        <p:blipFill>
          <a:blip r:embed="rId6">
            <a:alphaModFix/>
          </a:blip>
          <a:stretch>
            <a:fillRect/>
          </a:stretch>
        </p:blipFill>
        <p:spPr>
          <a:xfrm>
            <a:off x="2029938" y="6090475"/>
            <a:ext cx="1176308" cy="617525"/>
          </a:xfrm>
          <a:prstGeom prst="rect">
            <a:avLst/>
          </a:prstGeom>
          <a:noFill/>
          <a:ln>
            <a:noFill/>
          </a:ln>
        </p:spPr>
      </p:pic>
      <p:sp>
        <p:nvSpPr>
          <p:cNvPr id="198" name="Google Shape;198;p14"/>
          <p:cNvSpPr/>
          <p:nvPr/>
        </p:nvSpPr>
        <p:spPr>
          <a:xfrm>
            <a:off x="1927500" y="3784625"/>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000">
                <a:latin typeface="Calibri"/>
                <a:ea typeface="Calibri"/>
                <a:cs typeface="Calibri"/>
                <a:sym typeface="Calibri"/>
              </a:rPr>
              <a:t>Transforming The Way We Clean </a:t>
            </a:r>
            <a:endParaRPr b="1" i="1" sz="3000">
              <a:solidFill>
                <a:srgbClr val="000000"/>
              </a:solidFill>
              <a:latin typeface="Calibri"/>
              <a:ea typeface="Calibri"/>
              <a:cs typeface="Calibri"/>
              <a:sym typeface="Calibri"/>
            </a:endParaRPr>
          </a:p>
        </p:txBody>
      </p:sp>
      <p:sp>
        <p:nvSpPr>
          <p:cNvPr id="199" name="Google Shape;199;p14"/>
          <p:cNvSpPr txBox="1"/>
          <p:nvPr/>
        </p:nvSpPr>
        <p:spPr>
          <a:xfrm>
            <a:off x="1953738" y="4965700"/>
            <a:ext cx="5867400" cy="1077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980000"/>
                </a:solidFill>
                <a:latin typeface="Times New Roman"/>
                <a:ea typeface="Times New Roman"/>
                <a:cs typeface="Times New Roman"/>
                <a:sym typeface="Times New Roman"/>
              </a:rPr>
              <a:t>Kristin Parineh </a:t>
            </a:r>
            <a:endParaRPr b="1">
              <a:solidFill>
                <a:srgbClr val="980000"/>
              </a:solidFill>
            </a:endParaRPr>
          </a:p>
          <a:p>
            <a:pPr indent="0" lvl="0" marL="0" marR="0" rtl="0" algn="l">
              <a:spcBef>
                <a:spcPts val="0"/>
              </a:spcBef>
              <a:spcAft>
                <a:spcPts val="0"/>
              </a:spcAft>
              <a:buNone/>
            </a:pPr>
            <a:r>
              <a:rPr lang="en-US" sz="1600">
                <a:solidFill>
                  <a:srgbClr val="000000"/>
                </a:solidFill>
                <a:latin typeface="Times New Roman"/>
                <a:ea typeface="Times New Roman"/>
                <a:cs typeface="Times New Roman"/>
                <a:sym typeface="Times New Roman"/>
              </a:rPr>
              <a:t>Sustainability and Utilities</a:t>
            </a:r>
            <a:r>
              <a:rPr lang="en-US" sz="1600">
                <a:latin typeface="Times New Roman"/>
                <a:ea typeface="Times New Roman"/>
                <a:cs typeface="Times New Roman"/>
                <a:sym typeface="Times New Roman"/>
              </a:rPr>
              <a:t> Manager</a:t>
            </a:r>
            <a:endParaRPr sz="1600">
              <a:latin typeface="Times New Roman"/>
              <a:ea typeface="Times New Roman"/>
              <a:cs typeface="Times New Roman"/>
              <a:sym typeface="Times New Roman"/>
            </a:endParaRPr>
          </a:p>
          <a:p>
            <a:pPr indent="0" lvl="0" marL="0" marR="0" rtl="0" algn="l">
              <a:spcBef>
                <a:spcPts val="0"/>
              </a:spcBef>
              <a:spcAft>
                <a:spcPts val="0"/>
              </a:spcAft>
              <a:buNone/>
            </a:pPr>
            <a:r>
              <a:rPr lang="en-US" sz="1600">
                <a:latin typeface="Times New Roman"/>
                <a:ea typeface="Times New Roman"/>
                <a:cs typeface="Times New Roman"/>
                <a:sym typeface="Times New Roman"/>
              </a:rPr>
              <a:t>kparineh@stanford.edu</a:t>
            </a:r>
            <a:r>
              <a:rPr lang="en-US" sz="1600">
                <a:solidFill>
                  <a:srgbClr val="000000"/>
                </a:solidFill>
                <a:latin typeface="Times New Roman"/>
                <a:ea typeface="Times New Roman"/>
                <a:cs typeface="Times New Roman"/>
                <a:sym typeface="Times New Roman"/>
              </a:rPr>
              <a:t> </a:t>
            </a:r>
            <a:endParaRPr sz="16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lang="en-US" sz="1600">
                <a:solidFill>
                  <a:srgbClr val="000000"/>
                </a:solidFill>
                <a:latin typeface="Times New Roman"/>
                <a:ea typeface="Times New Roman"/>
                <a:cs typeface="Times New Roman"/>
                <a:sym typeface="Times New Roman"/>
              </a:rPr>
              <a:t>Residential &amp; Dining Enterprises</a:t>
            </a:r>
            <a:endParaRPr/>
          </a:p>
          <a:p>
            <a:pPr indent="0" lvl="0" marL="0" marR="0" rtl="0" algn="ctr">
              <a:spcBef>
                <a:spcPts val="0"/>
              </a:spcBef>
              <a:spcAft>
                <a:spcPts val="0"/>
              </a:spcAft>
              <a:buNone/>
            </a:pPr>
            <a:r>
              <a:t/>
            </a:r>
            <a:endParaRPr sz="1600">
              <a:solidFill>
                <a:srgbClr val="000000"/>
              </a:solidFill>
              <a:latin typeface="Times New Roman"/>
              <a:ea typeface="Times New Roman"/>
              <a:cs typeface="Times New Roman"/>
              <a:sym typeface="Times New Roman"/>
            </a:endParaRPr>
          </a:p>
        </p:txBody>
      </p:sp>
      <p:pic>
        <p:nvPicPr>
          <p:cNvPr id="200" name="Google Shape;200;p14"/>
          <p:cNvPicPr preferRelativeResize="0"/>
          <p:nvPr/>
        </p:nvPicPr>
        <p:blipFill>
          <a:blip r:embed="rId7">
            <a:alphaModFix/>
          </a:blip>
          <a:stretch>
            <a:fillRect/>
          </a:stretch>
        </p:blipFill>
        <p:spPr>
          <a:xfrm>
            <a:off x="3375900" y="6037988"/>
            <a:ext cx="570100" cy="57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23"/>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320" name="Google Shape;320;p23"/>
          <p:cNvSpPr txBox="1"/>
          <p:nvPr>
            <p:ph idx="4294967295" type="body"/>
          </p:nvPr>
        </p:nvSpPr>
        <p:spPr>
          <a:xfrm>
            <a:off x="1212600" y="1655550"/>
            <a:ext cx="57675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5500">
                <a:solidFill>
                  <a:srgbClr val="C00000"/>
                </a:solidFill>
              </a:rPr>
              <a:t>2.5-5.5</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Payback Period </a:t>
            </a:r>
            <a:endParaRPr sz="17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7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This only included chemical savings, no employee health or environmental savings, or the cost of receiving and distributing chemicals across our system. </a:t>
            </a:r>
            <a:endParaRPr sz="17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7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This did not include electrical or plumbing upgrades needed for custodial closets. </a:t>
            </a:r>
            <a:r>
              <a:rPr b="1" lang="en-US" sz="2000">
                <a:solidFill>
                  <a:srgbClr val="000000"/>
                </a:solidFill>
              </a:rPr>
              <a:t>Conveniency</a:t>
            </a:r>
            <a:r>
              <a:rPr lang="en-US" sz="1700">
                <a:solidFill>
                  <a:srgbClr val="000000"/>
                </a:solidFill>
              </a:rPr>
              <a:t> is important to us. </a:t>
            </a:r>
            <a:endParaRPr sz="1700">
              <a:solidFill>
                <a:srgbClr val="000000"/>
              </a:solidFill>
            </a:endParaRPr>
          </a:p>
        </p:txBody>
      </p:sp>
      <p:pic>
        <p:nvPicPr>
          <p:cNvPr id="321" name="Google Shape;321;p23"/>
          <p:cNvPicPr preferRelativeResize="0"/>
          <p:nvPr/>
        </p:nvPicPr>
        <p:blipFill>
          <a:blip r:embed="rId3">
            <a:alphaModFix/>
          </a:blip>
          <a:stretch>
            <a:fillRect/>
          </a:stretch>
        </p:blipFill>
        <p:spPr>
          <a:xfrm>
            <a:off x="313800" y="242850"/>
            <a:ext cx="486131" cy="726732"/>
          </a:xfrm>
          <a:prstGeom prst="rect">
            <a:avLst/>
          </a:prstGeom>
          <a:noFill/>
          <a:ln>
            <a:noFill/>
          </a:ln>
        </p:spPr>
      </p:pic>
      <p:sp>
        <p:nvSpPr>
          <p:cNvPr id="322" name="Google Shape;322;p23"/>
          <p:cNvSpPr txBox="1"/>
          <p:nvPr>
            <p:ph idx="4294967295" type="body"/>
          </p:nvPr>
        </p:nvSpPr>
        <p:spPr>
          <a:xfrm>
            <a:off x="647525" y="2828175"/>
            <a:ext cx="734100" cy="11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8000">
                <a:solidFill>
                  <a:srgbClr val="C00000"/>
                </a:solidFill>
              </a:rPr>
              <a:t>- </a:t>
            </a:r>
            <a:r>
              <a:rPr b="1" lang="en-US" sz="8000">
                <a:solidFill>
                  <a:schemeClr val="accent6"/>
                </a:solidFill>
              </a:rPr>
              <a:t> </a:t>
            </a:r>
            <a:endParaRPr b="1" sz="80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t/>
            </a:r>
            <a:endParaRPr sz="8000">
              <a:solidFill>
                <a:srgbClr val="000000"/>
              </a:solidFill>
            </a:endParaRPr>
          </a:p>
        </p:txBody>
      </p:sp>
      <p:sp>
        <p:nvSpPr>
          <p:cNvPr id="323" name="Google Shape;323;p23"/>
          <p:cNvSpPr txBox="1"/>
          <p:nvPr>
            <p:ph idx="4294967295" type="body"/>
          </p:nvPr>
        </p:nvSpPr>
        <p:spPr>
          <a:xfrm>
            <a:off x="659800" y="4110975"/>
            <a:ext cx="734100" cy="11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5500">
                <a:solidFill>
                  <a:srgbClr val="C00000"/>
                </a:solidFill>
              </a:rPr>
              <a:t>+</a:t>
            </a:r>
            <a:r>
              <a:rPr b="1" lang="en-US" sz="5500">
                <a:solidFill>
                  <a:srgbClr val="C00000"/>
                </a:solidFill>
              </a:rPr>
              <a:t> </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t/>
            </a:r>
            <a:endParaRPr sz="1700">
              <a:solidFill>
                <a:srgbClr val="000000"/>
              </a:solidFill>
            </a:endParaRPr>
          </a:p>
        </p:txBody>
      </p:sp>
      <p:sp>
        <p:nvSpPr>
          <p:cNvPr id="324" name="Google Shape;324;p23"/>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24"/>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331" name="Google Shape;331;p24"/>
          <p:cNvSpPr txBox="1"/>
          <p:nvPr>
            <p:ph idx="1" type="subTitle"/>
          </p:nvPr>
        </p:nvSpPr>
        <p:spPr>
          <a:xfrm>
            <a:off x="700050" y="4611275"/>
            <a:ext cx="1424700" cy="192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4500">
                <a:solidFill>
                  <a:srgbClr val="C00000"/>
                </a:solidFill>
              </a:rPr>
              <a:t>70</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ctr">
              <a:lnSpc>
                <a:spcPct val="100000"/>
              </a:lnSpc>
              <a:spcBef>
                <a:spcPts val="600"/>
              </a:spcBef>
              <a:spcAft>
                <a:spcPts val="0"/>
              </a:spcAft>
              <a:buClr>
                <a:srgbClr val="D3EBD5"/>
              </a:buClr>
              <a:buSzPts val="1200"/>
              <a:buFont typeface="Titillium Web Light"/>
              <a:buNone/>
            </a:pPr>
            <a:r>
              <a:rPr lang="en-US" sz="1700">
                <a:solidFill>
                  <a:srgbClr val="000000"/>
                </a:solidFill>
              </a:rPr>
              <a:t>buildings</a:t>
            </a:r>
            <a:endParaRPr b="0" i="0" sz="1700" u="none" cap="none" strike="noStrike">
              <a:solidFill>
                <a:srgbClr val="003B55"/>
              </a:solidFill>
              <a:latin typeface="Titillium Web"/>
              <a:ea typeface="Titillium Web"/>
              <a:cs typeface="Titillium Web"/>
              <a:sym typeface="Titillium Web"/>
            </a:endParaRPr>
          </a:p>
        </p:txBody>
      </p:sp>
      <p:sp>
        <p:nvSpPr>
          <p:cNvPr id="332" name="Google Shape;332;p24"/>
          <p:cNvSpPr txBox="1"/>
          <p:nvPr>
            <p:ph idx="4294967295" type="body"/>
          </p:nvPr>
        </p:nvSpPr>
        <p:spPr>
          <a:xfrm>
            <a:off x="4240025" y="4578644"/>
            <a:ext cx="3117000" cy="12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8</a:t>
            </a:r>
            <a:r>
              <a:rPr b="1" lang="en-US" sz="4500">
                <a:solidFill>
                  <a:srgbClr val="C00000"/>
                </a:solidFill>
              </a:rPr>
              <a:t>,800 </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residents benefiting  </a:t>
            </a:r>
            <a:endParaRPr b="0" i="0" sz="1700" u="none" cap="none" strike="noStrike">
              <a:solidFill>
                <a:srgbClr val="003B55"/>
              </a:solidFill>
              <a:latin typeface="Titillium Web"/>
              <a:ea typeface="Titillium Web"/>
              <a:cs typeface="Titillium Web"/>
              <a:sym typeface="Titillium Web"/>
            </a:endParaRPr>
          </a:p>
        </p:txBody>
      </p:sp>
      <p:sp>
        <p:nvSpPr>
          <p:cNvPr id="333" name="Google Shape;333;p24"/>
          <p:cNvSpPr txBox="1"/>
          <p:nvPr>
            <p:ph idx="4294967295" type="body"/>
          </p:nvPr>
        </p:nvSpPr>
        <p:spPr>
          <a:xfrm>
            <a:off x="2320636" y="4611275"/>
            <a:ext cx="1875900" cy="12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3m</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gross square feet</a:t>
            </a:r>
            <a:endParaRPr b="0" i="0" sz="1700" u="none" cap="none" strike="noStrike">
              <a:solidFill>
                <a:srgbClr val="003B55"/>
              </a:solidFill>
              <a:latin typeface="Titillium Web"/>
              <a:ea typeface="Titillium Web"/>
              <a:cs typeface="Titillium Web"/>
              <a:sym typeface="Titillium Web"/>
            </a:endParaRPr>
          </a:p>
        </p:txBody>
      </p:sp>
      <p:sp>
        <p:nvSpPr>
          <p:cNvPr id="334" name="Google Shape;334;p24"/>
          <p:cNvSpPr txBox="1"/>
          <p:nvPr>
            <p:ph idx="4294967295" type="body"/>
          </p:nvPr>
        </p:nvSpPr>
        <p:spPr>
          <a:xfrm>
            <a:off x="6569099" y="4587250"/>
            <a:ext cx="2528100" cy="12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+85</a:t>
            </a:r>
            <a:r>
              <a:rPr b="1" lang="en-US" sz="4500">
                <a:solidFill>
                  <a:srgbClr val="C00000"/>
                </a:solidFill>
              </a:rPr>
              <a:t> FTE </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custodians benefiting</a:t>
            </a:r>
            <a:endParaRPr b="0" i="0" sz="1700" u="none" cap="none" strike="noStrike">
              <a:solidFill>
                <a:srgbClr val="003B55"/>
              </a:solidFill>
              <a:latin typeface="Titillium Web"/>
              <a:ea typeface="Titillium Web"/>
              <a:cs typeface="Titillium Web"/>
              <a:sym typeface="Titillium Web"/>
            </a:endParaRPr>
          </a:p>
        </p:txBody>
      </p:sp>
      <p:sp>
        <p:nvSpPr>
          <p:cNvPr id="335" name="Google Shape;335;p24"/>
          <p:cNvSpPr txBox="1"/>
          <p:nvPr>
            <p:ph idx="4294967295" type="body"/>
          </p:nvPr>
        </p:nvSpPr>
        <p:spPr>
          <a:xfrm>
            <a:off x="933025" y="2668800"/>
            <a:ext cx="31170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5500">
                <a:solidFill>
                  <a:srgbClr val="C00000"/>
                </a:solidFill>
              </a:rPr>
              <a:t>+4000 gal</a:t>
            </a:r>
            <a:r>
              <a:rPr b="1" lang="en-US" sz="5500">
                <a:solidFill>
                  <a:schemeClr val="accent6"/>
                </a:solidFill>
              </a:rPr>
              <a:t> </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annual avoided chemical purchase and disposal</a:t>
            </a:r>
            <a:endParaRPr b="0" i="0" sz="1700" u="none" cap="none" strike="noStrike">
              <a:solidFill>
                <a:srgbClr val="003B55"/>
              </a:solidFill>
              <a:latin typeface="Titillium Web"/>
              <a:ea typeface="Titillium Web"/>
              <a:cs typeface="Titillium Web"/>
              <a:sym typeface="Titillium Web"/>
            </a:endParaRPr>
          </a:p>
        </p:txBody>
      </p:sp>
      <p:pic>
        <p:nvPicPr>
          <p:cNvPr id="336" name="Google Shape;336;p24"/>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id="337" name="Google Shape;337;p24"/>
          <p:cNvPicPr preferRelativeResize="0"/>
          <p:nvPr/>
        </p:nvPicPr>
        <p:blipFill>
          <a:blip r:embed="rId4">
            <a:alphaModFix/>
          </a:blip>
          <a:stretch>
            <a:fillRect/>
          </a:stretch>
        </p:blipFill>
        <p:spPr>
          <a:xfrm>
            <a:off x="4326802" y="1431213"/>
            <a:ext cx="4190300" cy="2784975"/>
          </a:xfrm>
          <a:prstGeom prst="rect">
            <a:avLst/>
          </a:prstGeom>
          <a:noFill/>
          <a:ln>
            <a:noFill/>
          </a:ln>
        </p:spPr>
      </p:pic>
      <p:sp>
        <p:nvSpPr>
          <p:cNvPr id="338" name="Google Shape;338;p24"/>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25"/>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345" name="Google Shape;345;p25"/>
          <p:cNvPicPr preferRelativeResize="0"/>
          <p:nvPr/>
        </p:nvPicPr>
        <p:blipFill rotWithShape="1">
          <a:blip r:embed="rId3">
            <a:alphaModFix/>
          </a:blip>
          <a:srcRect b="0" l="0" r="0" t="0"/>
          <a:stretch/>
        </p:blipFill>
        <p:spPr>
          <a:xfrm>
            <a:off x="344750" y="1150850"/>
            <a:ext cx="3323027" cy="4977922"/>
          </a:xfrm>
          <a:prstGeom prst="rect">
            <a:avLst/>
          </a:prstGeom>
          <a:noFill/>
          <a:ln>
            <a:noFill/>
          </a:ln>
        </p:spPr>
      </p:pic>
      <p:pic>
        <p:nvPicPr>
          <p:cNvPr id="346" name="Google Shape;346;p25"/>
          <p:cNvPicPr preferRelativeResize="0"/>
          <p:nvPr/>
        </p:nvPicPr>
        <p:blipFill rotWithShape="1">
          <a:blip r:embed="rId4">
            <a:alphaModFix/>
          </a:blip>
          <a:srcRect b="5997" l="0" r="0" t="19592"/>
          <a:stretch/>
        </p:blipFill>
        <p:spPr>
          <a:xfrm>
            <a:off x="3572025" y="3258751"/>
            <a:ext cx="3426404" cy="3399672"/>
          </a:xfrm>
          <a:prstGeom prst="rect">
            <a:avLst/>
          </a:prstGeom>
          <a:noFill/>
          <a:ln>
            <a:noFill/>
          </a:ln>
        </p:spPr>
      </p:pic>
      <p:sp>
        <p:nvSpPr>
          <p:cNvPr id="347" name="Google Shape;347;p25"/>
          <p:cNvSpPr/>
          <p:nvPr/>
        </p:nvSpPr>
        <p:spPr>
          <a:xfrm>
            <a:off x="5811200" y="1076463"/>
            <a:ext cx="2854800" cy="1817100"/>
          </a:xfrm>
          <a:prstGeom prst="wedgeRoundRectCallout">
            <a:avLst>
              <a:gd fmla="val -46308" name="adj1"/>
              <a:gd fmla="val 86131"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i="1" lang="en-US">
                <a:solidFill>
                  <a:srgbClr val="444444"/>
                </a:solidFill>
                <a:latin typeface="Calibri"/>
                <a:ea typeface="Calibri"/>
                <a:cs typeface="Calibri"/>
                <a:sym typeface="Calibri"/>
              </a:rPr>
              <a:t>50% of Stanford students live in apartments they clean themselves. A student access pilot introduced 289 students to the new system, that could save them over $10,000 a year in chemical purchases and laundry detergent.  </a:t>
            </a:r>
            <a:endParaRPr b="1" i="1"/>
          </a:p>
        </p:txBody>
      </p:sp>
      <p:pic>
        <p:nvPicPr>
          <p:cNvPr id="348" name="Google Shape;348;p25"/>
          <p:cNvPicPr preferRelativeResize="0"/>
          <p:nvPr/>
        </p:nvPicPr>
        <p:blipFill>
          <a:blip r:embed="rId5">
            <a:alphaModFix/>
          </a:blip>
          <a:stretch>
            <a:fillRect/>
          </a:stretch>
        </p:blipFill>
        <p:spPr>
          <a:xfrm>
            <a:off x="313800" y="242850"/>
            <a:ext cx="486131" cy="726732"/>
          </a:xfrm>
          <a:prstGeom prst="rect">
            <a:avLst/>
          </a:prstGeom>
          <a:noFill/>
          <a:ln>
            <a:noFill/>
          </a:ln>
        </p:spPr>
      </p:pic>
      <p:sp>
        <p:nvSpPr>
          <p:cNvPr id="349" name="Google Shape;349;p25"/>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26"/>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356" name="Google Shape;356;p26"/>
          <p:cNvPicPr preferRelativeResize="0"/>
          <p:nvPr/>
        </p:nvPicPr>
        <p:blipFill>
          <a:blip r:embed="rId3">
            <a:alphaModFix/>
          </a:blip>
          <a:stretch>
            <a:fillRect/>
          </a:stretch>
        </p:blipFill>
        <p:spPr>
          <a:xfrm>
            <a:off x="560675" y="2541300"/>
            <a:ext cx="3038400" cy="4051200"/>
          </a:xfrm>
          <a:prstGeom prst="rect">
            <a:avLst/>
          </a:prstGeom>
          <a:noFill/>
          <a:ln>
            <a:noFill/>
          </a:ln>
        </p:spPr>
      </p:pic>
      <p:sp>
        <p:nvSpPr>
          <p:cNvPr id="357" name="Google Shape;357;p26"/>
          <p:cNvSpPr/>
          <p:nvPr/>
        </p:nvSpPr>
        <p:spPr>
          <a:xfrm>
            <a:off x="4636175" y="1147475"/>
            <a:ext cx="1194900" cy="1554900"/>
          </a:xfrm>
          <a:prstGeom prst="wedgeRoundRectCallout">
            <a:avLst>
              <a:gd fmla="val -204160" name="adj1"/>
              <a:gd fmla="val 69949"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i="1" lang="en-US">
                <a:solidFill>
                  <a:srgbClr val="444444"/>
                </a:solidFill>
                <a:latin typeface="Calibri"/>
                <a:ea typeface="Calibri"/>
                <a:cs typeface="Calibri"/>
                <a:sym typeface="Calibri"/>
              </a:rPr>
              <a:t>Crooms to clean their apartments. </a:t>
            </a:r>
            <a:endParaRPr b="1" i="1"/>
          </a:p>
        </p:txBody>
      </p:sp>
      <p:pic>
        <p:nvPicPr>
          <p:cNvPr id="358" name="Google Shape;358;p26"/>
          <p:cNvPicPr preferRelativeResize="0"/>
          <p:nvPr/>
        </p:nvPicPr>
        <p:blipFill rotWithShape="1">
          <a:blip r:embed="rId4">
            <a:alphaModFix/>
          </a:blip>
          <a:srcRect b="0" l="8517" r="0" t="9107"/>
          <a:stretch/>
        </p:blipFill>
        <p:spPr>
          <a:xfrm>
            <a:off x="4365275" y="1085000"/>
            <a:ext cx="3949798" cy="5232730"/>
          </a:xfrm>
          <a:prstGeom prst="rect">
            <a:avLst/>
          </a:prstGeom>
          <a:noFill/>
          <a:ln>
            <a:noFill/>
          </a:ln>
        </p:spPr>
      </p:pic>
      <p:sp>
        <p:nvSpPr>
          <p:cNvPr id="359" name="Google Shape;359;p26"/>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360" name="Google Shape;360;p26"/>
          <p:cNvPicPr preferRelativeResize="0"/>
          <p:nvPr/>
        </p:nvPicPr>
        <p:blipFill>
          <a:blip r:embed="rId5">
            <a:alphaModFix/>
          </a:blip>
          <a:stretch>
            <a:fillRect/>
          </a:stretch>
        </p:blipFill>
        <p:spPr>
          <a:xfrm>
            <a:off x="313800" y="242850"/>
            <a:ext cx="486131" cy="726732"/>
          </a:xfrm>
          <a:prstGeom prst="rect">
            <a:avLst/>
          </a:prstGeom>
          <a:noFill/>
          <a:ln>
            <a:noFill/>
          </a:ln>
        </p:spPr>
      </p:pic>
      <p:sp>
        <p:nvSpPr>
          <p:cNvPr id="361" name="Google Shape;361;p26"/>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27"/>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368" name="Google Shape;368;p27"/>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369" name="Google Shape;369;p27"/>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id="370" name="Google Shape;370;p27"/>
          <p:cNvPicPr preferRelativeResize="0"/>
          <p:nvPr/>
        </p:nvPicPr>
        <p:blipFill>
          <a:blip r:embed="rId4">
            <a:alphaModFix/>
          </a:blip>
          <a:stretch>
            <a:fillRect/>
          </a:stretch>
        </p:blipFill>
        <p:spPr>
          <a:xfrm>
            <a:off x="1234900" y="1652503"/>
            <a:ext cx="6674200" cy="4395375"/>
          </a:xfrm>
          <a:prstGeom prst="rect">
            <a:avLst/>
          </a:prstGeom>
          <a:noFill/>
          <a:ln>
            <a:noFill/>
          </a:ln>
        </p:spPr>
      </p:pic>
      <p:sp>
        <p:nvSpPr>
          <p:cNvPr id="371" name="Google Shape;371;p27"/>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28"/>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378" name="Google Shape;378;p28"/>
          <p:cNvPicPr preferRelativeResize="0"/>
          <p:nvPr/>
        </p:nvPicPr>
        <p:blipFill>
          <a:blip r:embed="rId3">
            <a:alphaModFix/>
          </a:blip>
          <a:stretch>
            <a:fillRect/>
          </a:stretch>
        </p:blipFill>
        <p:spPr>
          <a:xfrm>
            <a:off x="866600" y="1655000"/>
            <a:ext cx="7212126" cy="4504725"/>
          </a:xfrm>
          <a:prstGeom prst="rect">
            <a:avLst/>
          </a:prstGeom>
          <a:noFill/>
          <a:ln>
            <a:noFill/>
          </a:ln>
        </p:spPr>
      </p:pic>
      <p:sp>
        <p:nvSpPr>
          <p:cNvPr id="379" name="Google Shape;379;p28"/>
          <p:cNvSpPr/>
          <p:nvPr/>
        </p:nvSpPr>
        <p:spPr>
          <a:xfrm>
            <a:off x="6228475" y="1022650"/>
            <a:ext cx="2854800" cy="1233900"/>
          </a:xfrm>
          <a:prstGeom prst="wedgeRoundRectCallout">
            <a:avLst>
              <a:gd fmla="val -46308" name="adj1"/>
              <a:gd fmla="val 86131"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i="1" lang="en-US">
                <a:solidFill>
                  <a:srgbClr val="444444"/>
                </a:solidFill>
                <a:latin typeface="Calibri"/>
                <a:ea typeface="Calibri"/>
                <a:cs typeface="Calibri"/>
                <a:sym typeface="Calibri"/>
              </a:rPr>
              <a:t>Coming in 2020 2,400 grad students will dispense engineered water from their laundry rooms to clean their apartments. </a:t>
            </a:r>
            <a:endParaRPr b="1" i="1"/>
          </a:p>
        </p:txBody>
      </p:sp>
      <p:pic>
        <p:nvPicPr>
          <p:cNvPr id="380" name="Google Shape;380;p28"/>
          <p:cNvPicPr preferRelativeResize="0"/>
          <p:nvPr/>
        </p:nvPicPr>
        <p:blipFill>
          <a:blip r:embed="rId4">
            <a:alphaModFix/>
          </a:blip>
          <a:stretch>
            <a:fillRect/>
          </a:stretch>
        </p:blipFill>
        <p:spPr>
          <a:xfrm>
            <a:off x="313800" y="242850"/>
            <a:ext cx="486131" cy="726732"/>
          </a:xfrm>
          <a:prstGeom prst="rect">
            <a:avLst/>
          </a:prstGeom>
          <a:noFill/>
          <a:ln>
            <a:noFill/>
          </a:ln>
        </p:spPr>
      </p:pic>
      <p:sp>
        <p:nvSpPr>
          <p:cNvPr id="381" name="Google Shape;381;p28"/>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29"/>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388" name="Google Shape;388;p29"/>
          <p:cNvSpPr txBox="1"/>
          <p:nvPr>
            <p:ph idx="1" type="subTitle"/>
          </p:nvPr>
        </p:nvSpPr>
        <p:spPr>
          <a:xfrm>
            <a:off x="-77900" y="108146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sp>
        <p:nvSpPr>
          <p:cNvPr id="389" name="Google Shape;389;p29"/>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390" name="Google Shape;390;p29"/>
          <p:cNvPicPr preferRelativeResize="0"/>
          <p:nvPr/>
        </p:nvPicPr>
        <p:blipFill>
          <a:blip r:embed="rId3">
            <a:alphaModFix/>
          </a:blip>
          <a:stretch>
            <a:fillRect/>
          </a:stretch>
        </p:blipFill>
        <p:spPr>
          <a:xfrm>
            <a:off x="313800" y="242850"/>
            <a:ext cx="486131" cy="726732"/>
          </a:xfrm>
          <a:prstGeom prst="rect">
            <a:avLst/>
          </a:prstGeom>
          <a:noFill/>
          <a:ln>
            <a:noFill/>
          </a:ln>
        </p:spPr>
      </p:pic>
      <p:sp>
        <p:nvSpPr>
          <p:cNvPr id="391" name="Google Shape;391;p29"/>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pic>
        <p:nvPicPr>
          <p:cNvPr id="392" name="Google Shape;392;p29"/>
          <p:cNvPicPr preferRelativeResize="0"/>
          <p:nvPr/>
        </p:nvPicPr>
        <p:blipFill>
          <a:blip r:embed="rId4">
            <a:alphaModFix/>
          </a:blip>
          <a:stretch>
            <a:fillRect/>
          </a:stretch>
        </p:blipFill>
        <p:spPr>
          <a:xfrm>
            <a:off x="2881038" y="2552875"/>
            <a:ext cx="3079724" cy="2983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30"/>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399" name="Google Shape;399;p30"/>
          <p:cNvSpPr txBox="1"/>
          <p:nvPr>
            <p:ph idx="1" type="subTitle"/>
          </p:nvPr>
        </p:nvSpPr>
        <p:spPr>
          <a:xfrm>
            <a:off x="-77900" y="108146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pic>
        <p:nvPicPr>
          <p:cNvPr descr="Image result for atp meter testing" id="400" name="Google Shape;400;p30"/>
          <p:cNvPicPr preferRelativeResize="0"/>
          <p:nvPr/>
        </p:nvPicPr>
        <p:blipFill rotWithShape="1">
          <a:blip r:embed="rId3">
            <a:alphaModFix/>
          </a:blip>
          <a:srcRect b="0" l="0" r="0" t="0"/>
          <a:stretch/>
        </p:blipFill>
        <p:spPr>
          <a:xfrm>
            <a:off x="1709450" y="2034350"/>
            <a:ext cx="4230701" cy="4230701"/>
          </a:xfrm>
          <a:prstGeom prst="rect">
            <a:avLst/>
          </a:prstGeom>
          <a:noFill/>
          <a:ln>
            <a:noFill/>
          </a:ln>
        </p:spPr>
      </p:pic>
      <p:sp>
        <p:nvSpPr>
          <p:cNvPr id="401" name="Google Shape;401;p30"/>
          <p:cNvSpPr txBox="1"/>
          <p:nvPr/>
        </p:nvSpPr>
        <p:spPr>
          <a:xfrm>
            <a:off x="4271507" y="4449161"/>
            <a:ext cx="4648200" cy="1815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600">
                <a:solidFill>
                  <a:schemeClr val="dk1"/>
                </a:solidFill>
                <a:latin typeface="Times New Roman"/>
                <a:ea typeface="Times New Roman"/>
                <a:cs typeface="Times New Roman"/>
                <a:sym typeface="Times New Roman"/>
              </a:rPr>
              <a:t>Sustainability staff measure bacteria levels using an ATP meter pre and post the new cleaning solution to prove its effectiveness with staff, building managers and students. The green cleaning solution has no harmful odor, looks like water and does not bubble like traditional cleaners so bacteria testing is helpful with changing culture.   </a:t>
            </a:r>
            <a:endParaRPr sz="1600">
              <a:solidFill>
                <a:schemeClr val="dk1"/>
              </a:solidFill>
              <a:latin typeface="Times New Roman"/>
              <a:ea typeface="Times New Roman"/>
              <a:cs typeface="Times New Roman"/>
              <a:sym typeface="Times New Roman"/>
            </a:endParaRPr>
          </a:p>
        </p:txBody>
      </p:sp>
      <p:sp>
        <p:nvSpPr>
          <p:cNvPr id="402" name="Google Shape;402;p30"/>
          <p:cNvSpPr/>
          <p:nvPr/>
        </p:nvSpPr>
        <p:spPr>
          <a:xfrm>
            <a:off x="5601875" y="1706675"/>
            <a:ext cx="3214200" cy="1487100"/>
          </a:xfrm>
          <a:prstGeom prst="wedgeRoundRectCallout">
            <a:avLst>
              <a:gd fmla="val -64087" name="adj1"/>
              <a:gd fmla="val 84537"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444444"/>
                </a:solidFill>
                <a:latin typeface="Calibri"/>
                <a:ea typeface="Calibri"/>
                <a:cs typeface="Calibri"/>
                <a:sym typeface="Calibri"/>
              </a:rPr>
              <a:t>Prove it works… over and over again.</a:t>
            </a:r>
            <a:endParaRPr b="1" sz="1800">
              <a:solidFill>
                <a:srgbClr val="4444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i="1" sz="1800">
              <a:solidFill>
                <a:srgbClr val="444444"/>
              </a:solidFill>
              <a:latin typeface="Calibri"/>
              <a:ea typeface="Calibri"/>
              <a:cs typeface="Calibri"/>
              <a:sym typeface="Calibri"/>
            </a:endParaRPr>
          </a:p>
        </p:txBody>
      </p:sp>
      <p:sp>
        <p:nvSpPr>
          <p:cNvPr id="403" name="Google Shape;403;p30"/>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404" name="Google Shape;404;p30"/>
          <p:cNvPicPr preferRelativeResize="0"/>
          <p:nvPr/>
        </p:nvPicPr>
        <p:blipFill>
          <a:blip r:embed="rId4">
            <a:alphaModFix/>
          </a:blip>
          <a:stretch>
            <a:fillRect/>
          </a:stretch>
        </p:blipFill>
        <p:spPr>
          <a:xfrm>
            <a:off x="313800" y="242850"/>
            <a:ext cx="486131" cy="726732"/>
          </a:xfrm>
          <a:prstGeom prst="rect">
            <a:avLst/>
          </a:prstGeom>
          <a:noFill/>
          <a:ln>
            <a:noFill/>
          </a:ln>
        </p:spPr>
      </p:pic>
      <p:pic>
        <p:nvPicPr>
          <p:cNvPr id="405" name="Google Shape;405;p30"/>
          <p:cNvPicPr preferRelativeResize="0"/>
          <p:nvPr/>
        </p:nvPicPr>
        <p:blipFill rotWithShape="1">
          <a:blip r:embed="rId5">
            <a:alphaModFix/>
          </a:blip>
          <a:srcRect b="5734" l="7412" r="62916" t="9303"/>
          <a:stretch/>
        </p:blipFill>
        <p:spPr>
          <a:xfrm>
            <a:off x="501050" y="3193775"/>
            <a:ext cx="1680675" cy="3164900"/>
          </a:xfrm>
          <a:prstGeom prst="rect">
            <a:avLst/>
          </a:prstGeom>
          <a:noFill/>
          <a:ln>
            <a:noFill/>
          </a:ln>
        </p:spPr>
      </p:pic>
      <p:sp>
        <p:nvSpPr>
          <p:cNvPr id="406" name="Google Shape;406;p30"/>
          <p:cNvSpPr txBox="1"/>
          <p:nvPr>
            <p:ph idx="4294967295" type="body"/>
          </p:nvPr>
        </p:nvSpPr>
        <p:spPr>
          <a:xfrm>
            <a:off x="2713575" y="6181200"/>
            <a:ext cx="1345200" cy="8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rPr lang="en-US" sz="1900">
                <a:solidFill>
                  <a:srgbClr val="000000"/>
                </a:solidFill>
              </a:rPr>
              <a:t>ATP Meter</a:t>
            </a:r>
            <a:endParaRPr sz="1900">
              <a:solidFill>
                <a:srgbClr val="000000"/>
              </a:solidFill>
            </a:endParaRPr>
          </a:p>
          <a:p>
            <a:pPr indent="0" lvl="0" marL="0" marR="0" rtl="0" algn="l">
              <a:lnSpc>
                <a:spcPct val="100000"/>
              </a:lnSpc>
              <a:spcBef>
                <a:spcPts val="600"/>
              </a:spcBef>
              <a:spcAft>
                <a:spcPts val="0"/>
              </a:spcAft>
              <a:buNone/>
            </a:pPr>
            <a:r>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sp>
        <p:nvSpPr>
          <p:cNvPr id="407" name="Google Shape;407;p30"/>
          <p:cNvSpPr txBox="1"/>
          <p:nvPr>
            <p:ph idx="4294967295" type="body"/>
          </p:nvPr>
        </p:nvSpPr>
        <p:spPr>
          <a:xfrm>
            <a:off x="668788" y="6181200"/>
            <a:ext cx="1345200" cy="8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rPr lang="en-US" sz="1900">
                <a:solidFill>
                  <a:srgbClr val="000000"/>
                </a:solidFill>
              </a:rPr>
              <a:t>ORP</a:t>
            </a:r>
            <a:r>
              <a:rPr lang="en-US" sz="1900">
                <a:solidFill>
                  <a:srgbClr val="000000"/>
                </a:solidFill>
              </a:rPr>
              <a:t> Meter</a:t>
            </a:r>
            <a:endParaRPr sz="1900">
              <a:solidFill>
                <a:srgbClr val="000000"/>
              </a:solidFill>
            </a:endParaRPr>
          </a:p>
          <a:p>
            <a:pPr indent="0" lvl="0" marL="0" marR="0" rtl="0" algn="l">
              <a:lnSpc>
                <a:spcPct val="100000"/>
              </a:lnSpc>
              <a:spcBef>
                <a:spcPts val="600"/>
              </a:spcBef>
              <a:spcAft>
                <a:spcPts val="0"/>
              </a:spcAft>
              <a:buNone/>
            </a:pPr>
            <a:r>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sp>
        <p:nvSpPr>
          <p:cNvPr id="408" name="Google Shape;408;p30"/>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31"/>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415" name="Google Shape;415;p31"/>
          <p:cNvSpPr txBox="1"/>
          <p:nvPr>
            <p:ph idx="1" type="subTitle"/>
          </p:nvPr>
        </p:nvSpPr>
        <p:spPr>
          <a:xfrm>
            <a:off x="-77900" y="108146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sp>
        <p:nvSpPr>
          <p:cNvPr id="416" name="Google Shape;416;p31"/>
          <p:cNvSpPr/>
          <p:nvPr/>
        </p:nvSpPr>
        <p:spPr>
          <a:xfrm>
            <a:off x="5414625" y="1940725"/>
            <a:ext cx="3214200" cy="1815900"/>
          </a:xfrm>
          <a:prstGeom prst="wedgeRoundRectCallout">
            <a:avLst>
              <a:gd fmla="val -64087" name="adj1"/>
              <a:gd fmla="val 84537"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444444"/>
                </a:solidFill>
                <a:latin typeface="Calibri"/>
                <a:ea typeface="Calibri"/>
                <a:cs typeface="Calibri"/>
                <a:sym typeface="Calibri"/>
              </a:rPr>
              <a:t>Invest in new custodial equipment: microfiber mops and towels, new mop buckets and spray bottles. </a:t>
            </a:r>
            <a:endParaRPr b="1" sz="1800">
              <a:solidFill>
                <a:srgbClr val="4444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i="1" sz="1800">
              <a:solidFill>
                <a:srgbClr val="444444"/>
              </a:solidFill>
              <a:latin typeface="Calibri"/>
              <a:ea typeface="Calibri"/>
              <a:cs typeface="Calibri"/>
              <a:sym typeface="Calibri"/>
            </a:endParaRPr>
          </a:p>
        </p:txBody>
      </p:sp>
      <p:sp>
        <p:nvSpPr>
          <p:cNvPr id="417" name="Google Shape;417;p31"/>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418" name="Google Shape;418;p31"/>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id="419" name="Google Shape;419;p31"/>
          <p:cNvPicPr preferRelativeResize="0"/>
          <p:nvPr/>
        </p:nvPicPr>
        <p:blipFill>
          <a:blip r:embed="rId4">
            <a:alphaModFix/>
          </a:blip>
          <a:stretch>
            <a:fillRect/>
          </a:stretch>
        </p:blipFill>
        <p:spPr>
          <a:xfrm>
            <a:off x="643900" y="1940713"/>
            <a:ext cx="4237838" cy="4237838"/>
          </a:xfrm>
          <a:prstGeom prst="rect">
            <a:avLst/>
          </a:prstGeom>
          <a:noFill/>
          <a:ln>
            <a:noFill/>
          </a:ln>
        </p:spPr>
      </p:pic>
      <p:sp>
        <p:nvSpPr>
          <p:cNvPr id="420" name="Google Shape;420;p31"/>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pic>
        <p:nvPicPr>
          <p:cNvPr id="426" name="Google Shape;426;p32"/>
          <p:cNvPicPr preferRelativeResize="0"/>
          <p:nvPr/>
        </p:nvPicPr>
        <p:blipFill rotWithShape="1">
          <a:blip r:embed="rId3">
            <a:alphaModFix/>
          </a:blip>
          <a:srcRect b="0" l="0" r="0" t="0"/>
          <a:stretch/>
        </p:blipFill>
        <p:spPr>
          <a:xfrm>
            <a:off x="3488446" y="2284450"/>
            <a:ext cx="5086350" cy="3814764"/>
          </a:xfrm>
          <a:prstGeom prst="rect">
            <a:avLst/>
          </a:prstGeom>
          <a:noFill/>
          <a:ln>
            <a:noFill/>
          </a:ln>
        </p:spPr>
      </p:pic>
      <p:sp>
        <p:nvSpPr>
          <p:cNvPr id="427" name="Google Shape;427;p32"/>
          <p:cNvSpPr/>
          <p:nvPr/>
        </p:nvSpPr>
        <p:spPr>
          <a:xfrm>
            <a:off x="-1" y="869920"/>
            <a:ext cx="9458100" cy="3507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rPr b="1" lang="en-US" sz="3750">
                <a:solidFill>
                  <a:schemeClr val="lt1"/>
                </a:solidFill>
                <a:latin typeface="Times New Roman"/>
                <a:ea typeface="Times New Roman"/>
                <a:cs typeface="Times New Roman"/>
                <a:sym typeface="Times New Roman"/>
              </a:rPr>
              <a:t>Education and Collaboration</a:t>
            </a:r>
            <a:endParaRPr sz="3750">
              <a:solidFill>
                <a:schemeClr val="lt1"/>
              </a:solidFill>
              <a:latin typeface="Times New Roman"/>
              <a:ea typeface="Times New Roman"/>
              <a:cs typeface="Times New Roman"/>
              <a:sym typeface="Times New Roman"/>
            </a:endParaRPr>
          </a:p>
        </p:txBody>
      </p:sp>
      <p:sp>
        <p:nvSpPr>
          <p:cNvPr id="428" name="Google Shape;428;p32"/>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2500">
                <a:solidFill>
                  <a:schemeClr val="lt1"/>
                </a:solidFill>
                <a:latin typeface="Times New Roman"/>
                <a:ea typeface="Times New Roman"/>
                <a:cs typeface="Times New Roman"/>
                <a:sym typeface="Times New Roman"/>
              </a:rPr>
              <a:t>Stanford R&amp;DE Student Housing Innovation in Green Cleaning</a:t>
            </a:r>
            <a:endParaRPr sz="3750">
              <a:solidFill>
                <a:schemeClr val="lt1"/>
              </a:solidFill>
              <a:latin typeface="Times New Roman"/>
              <a:ea typeface="Times New Roman"/>
              <a:cs typeface="Times New Roman"/>
              <a:sym typeface="Times New Roman"/>
            </a:endParaRPr>
          </a:p>
        </p:txBody>
      </p:sp>
      <p:sp>
        <p:nvSpPr>
          <p:cNvPr id="429" name="Google Shape;429;p32"/>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430" name="Google Shape;430;p32"/>
          <p:cNvSpPr txBox="1"/>
          <p:nvPr>
            <p:ph idx="1" type="subTitle"/>
          </p:nvPr>
        </p:nvSpPr>
        <p:spPr>
          <a:xfrm>
            <a:off x="-77900" y="929071"/>
            <a:ext cx="8997600" cy="832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sp>
        <p:nvSpPr>
          <p:cNvPr id="431" name="Google Shape;431;p32"/>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432" name="Google Shape;432;p32"/>
          <p:cNvPicPr preferRelativeResize="0"/>
          <p:nvPr/>
        </p:nvPicPr>
        <p:blipFill>
          <a:blip r:embed="rId4">
            <a:alphaModFix/>
          </a:blip>
          <a:stretch>
            <a:fillRect/>
          </a:stretch>
        </p:blipFill>
        <p:spPr>
          <a:xfrm>
            <a:off x="313800" y="242850"/>
            <a:ext cx="486131" cy="726732"/>
          </a:xfrm>
          <a:prstGeom prst="rect">
            <a:avLst/>
          </a:prstGeom>
          <a:noFill/>
          <a:ln>
            <a:noFill/>
          </a:ln>
        </p:spPr>
      </p:pic>
      <p:pic>
        <p:nvPicPr>
          <p:cNvPr id="433" name="Google Shape;433;p32"/>
          <p:cNvPicPr preferRelativeResize="0"/>
          <p:nvPr/>
        </p:nvPicPr>
        <p:blipFill>
          <a:blip r:embed="rId5">
            <a:alphaModFix/>
          </a:blip>
          <a:stretch>
            <a:fillRect/>
          </a:stretch>
        </p:blipFill>
        <p:spPr>
          <a:xfrm>
            <a:off x="1434462" y="1828938"/>
            <a:ext cx="1667425" cy="2346877"/>
          </a:xfrm>
          <a:prstGeom prst="rect">
            <a:avLst/>
          </a:prstGeom>
          <a:noFill/>
          <a:ln>
            <a:noFill/>
          </a:ln>
        </p:spPr>
      </p:pic>
      <p:sp>
        <p:nvSpPr>
          <p:cNvPr id="434" name="Google Shape;434;p32"/>
          <p:cNvSpPr txBox="1"/>
          <p:nvPr>
            <p:ph idx="4294967295" type="body"/>
          </p:nvPr>
        </p:nvSpPr>
        <p:spPr>
          <a:xfrm>
            <a:off x="466200" y="4074250"/>
            <a:ext cx="734100" cy="11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8000">
                <a:solidFill>
                  <a:srgbClr val="C00000"/>
                </a:solidFill>
              </a:rPr>
              <a:t>- </a:t>
            </a:r>
            <a:r>
              <a:rPr b="1" lang="en-US" sz="8000">
                <a:solidFill>
                  <a:schemeClr val="accent6"/>
                </a:solidFill>
              </a:rPr>
              <a:t> </a:t>
            </a:r>
            <a:endParaRPr b="1" sz="80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t/>
            </a:r>
            <a:endParaRPr sz="8000">
              <a:solidFill>
                <a:srgbClr val="000000"/>
              </a:solidFill>
            </a:endParaRPr>
          </a:p>
        </p:txBody>
      </p:sp>
      <p:sp>
        <p:nvSpPr>
          <p:cNvPr id="435" name="Google Shape;435;p32"/>
          <p:cNvSpPr txBox="1"/>
          <p:nvPr>
            <p:ph idx="4294967295" type="body"/>
          </p:nvPr>
        </p:nvSpPr>
        <p:spPr>
          <a:xfrm>
            <a:off x="466200" y="1827575"/>
            <a:ext cx="734100" cy="113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5500">
                <a:solidFill>
                  <a:srgbClr val="C00000"/>
                </a:solidFill>
              </a:rPr>
              <a:t>+ </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t/>
            </a:r>
            <a:endParaRPr sz="1700">
              <a:solidFill>
                <a:srgbClr val="000000"/>
              </a:solidFill>
            </a:endParaRPr>
          </a:p>
        </p:txBody>
      </p:sp>
      <p:sp>
        <p:nvSpPr>
          <p:cNvPr id="436" name="Google Shape;436;p32"/>
          <p:cNvSpPr/>
          <p:nvPr/>
        </p:nvSpPr>
        <p:spPr>
          <a:xfrm>
            <a:off x="6327300" y="1889825"/>
            <a:ext cx="2352300" cy="932100"/>
          </a:xfrm>
          <a:prstGeom prst="wedgeRoundRectCallout">
            <a:avLst>
              <a:gd fmla="val -47475" name="adj1"/>
              <a:gd fmla="val 115106"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444444"/>
                </a:solidFill>
                <a:latin typeface="Calibri"/>
                <a:ea typeface="Calibri"/>
                <a:cs typeface="Calibri"/>
                <a:sym typeface="Calibri"/>
              </a:rPr>
              <a:t>Ozone cleaning user group. </a:t>
            </a:r>
            <a:endParaRPr b="1" sz="1800">
              <a:solidFill>
                <a:srgbClr val="4444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i="1" sz="1800">
              <a:solidFill>
                <a:srgbClr val="444444"/>
              </a:solidFill>
              <a:latin typeface="Calibri"/>
              <a:ea typeface="Calibri"/>
              <a:cs typeface="Calibri"/>
              <a:sym typeface="Calibri"/>
            </a:endParaRPr>
          </a:p>
        </p:txBody>
      </p:sp>
      <p:pic>
        <p:nvPicPr>
          <p:cNvPr id="437" name="Google Shape;437;p32"/>
          <p:cNvPicPr preferRelativeResize="0"/>
          <p:nvPr/>
        </p:nvPicPr>
        <p:blipFill>
          <a:blip r:embed="rId6">
            <a:alphaModFix/>
          </a:blip>
          <a:stretch>
            <a:fillRect/>
          </a:stretch>
        </p:blipFill>
        <p:spPr>
          <a:xfrm>
            <a:off x="1434463" y="4290114"/>
            <a:ext cx="1667425" cy="2283787"/>
          </a:xfrm>
          <a:prstGeom prst="rect">
            <a:avLst/>
          </a:prstGeom>
          <a:noFill/>
          <a:ln>
            <a:noFill/>
          </a:ln>
        </p:spPr>
      </p:pic>
      <p:sp>
        <p:nvSpPr>
          <p:cNvPr id="438" name="Google Shape;438;p32"/>
          <p:cNvSpPr txBox="1"/>
          <p:nvPr>
            <p:ph idx="4294967295" type="body"/>
          </p:nvPr>
        </p:nvSpPr>
        <p:spPr>
          <a:xfrm>
            <a:off x="160650" y="2565900"/>
            <a:ext cx="1345200" cy="8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rPr lang="en-US" sz="1900">
                <a:solidFill>
                  <a:srgbClr val="000000"/>
                </a:solidFill>
              </a:rPr>
              <a:t>Stainless Steel and </a:t>
            </a:r>
            <a:r>
              <a:rPr lang="en-US" sz="1900">
                <a:solidFill>
                  <a:srgbClr val="000000"/>
                </a:solidFill>
              </a:rPr>
              <a:t>Mirrors. </a:t>
            </a:r>
            <a:endParaRPr sz="1900">
              <a:solidFill>
                <a:srgbClr val="000000"/>
              </a:solidFill>
            </a:endParaRPr>
          </a:p>
          <a:p>
            <a:pPr indent="0" lvl="0" marL="0" marR="0" rtl="0" algn="l">
              <a:lnSpc>
                <a:spcPct val="100000"/>
              </a:lnSpc>
              <a:spcBef>
                <a:spcPts val="600"/>
              </a:spcBef>
              <a:spcAft>
                <a:spcPts val="0"/>
              </a:spcAft>
              <a:buNone/>
            </a:pPr>
            <a:r>
              <a:rPr lang="en-US" sz="1900">
                <a:solidFill>
                  <a:srgbClr val="000000"/>
                </a:solidFill>
              </a:rPr>
              <a:t>No smell.</a:t>
            </a:r>
            <a:endParaRPr sz="1900">
              <a:solidFill>
                <a:srgbClr val="000000"/>
              </a:solidFill>
            </a:endParaRPr>
          </a:p>
          <a:p>
            <a:pPr indent="0" lvl="0" marL="0" marR="0" rtl="0" algn="l">
              <a:lnSpc>
                <a:spcPct val="100000"/>
              </a:lnSpc>
              <a:spcBef>
                <a:spcPts val="600"/>
              </a:spcBef>
              <a:spcAft>
                <a:spcPts val="0"/>
              </a:spcAft>
              <a:buNone/>
            </a:pPr>
            <a:r>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sp>
        <p:nvSpPr>
          <p:cNvPr id="439" name="Google Shape;439;p32"/>
          <p:cNvSpPr txBox="1"/>
          <p:nvPr>
            <p:ph idx="4294967295" type="body"/>
          </p:nvPr>
        </p:nvSpPr>
        <p:spPr>
          <a:xfrm>
            <a:off x="160638" y="5071400"/>
            <a:ext cx="1345200" cy="829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rPr lang="en-US" sz="1900">
                <a:solidFill>
                  <a:srgbClr val="000000"/>
                </a:solidFill>
              </a:rPr>
              <a:t>Whitening.</a:t>
            </a:r>
            <a:endParaRPr sz="1900">
              <a:solidFill>
                <a:srgbClr val="000000"/>
              </a:solidFill>
            </a:endParaRPr>
          </a:p>
          <a:p>
            <a:pPr indent="0" lvl="0" marL="0" marR="0" rtl="0" algn="l">
              <a:lnSpc>
                <a:spcPct val="100000"/>
              </a:lnSpc>
              <a:spcBef>
                <a:spcPts val="600"/>
              </a:spcBef>
              <a:spcAft>
                <a:spcPts val="0"/>
              </a:spcAft>
              <a:buNone/>
            </a:pPr>
            <a:r>
              <a:rPr lang="en-US" sz="1900">
                <a:solidFill>
                  <a:srgbClr val="000000"/>
                </a:solidFill>
              </a:rPr>
              <a:t>Clear up confusion.</a:t>
            </a:r>
            <a:endParaRPr sz="1900">
              <a:solidFill>
                <a:srgbClr val="000000"/>
              </a:solidFill>
            </a:endParaRPr>
          </a:p>
          <a:p>
            <a:pPr indent="0" lvl="0" marL="0" marR="0" rtl="0" algn="l">
              <a:lnSpc>
                <a:spcPct val="100000"/>
              </a:lnSpc>
              <a:spcBef>
                <a:spcPts val="600"/>
              </a:spcBef>
              <a:spcAft>
                <a:spcPts val="0"/>
              </a:spcAft>
              <a:buNone/>
            </a:pPr>
            <a:r>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sp>
        <p:nvSpPr>
          <p:cNvPr id="440" name="Google Shape;440;p32"/>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15"/>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207" name="Google Shape;207;p15"/>
          <p:cNvPicPr preferRelativeResize="0"/>
          <p:nvPr/>
        </p:nvPicPr>
        <p:blipFill>
          <a:blip r:embed="rId3">
            <a:alphaModFix/>
          </a:blip>
          <a:stretch>
            <a:fillRect/>
          </a:stretch>
        </p:blipFill>
        <p:spPr>
          <a:xfrm>
            <a:off x="311725" y="3249400"/>
            <a:ext cx="1961382" cy="1251956"/>
          </a:xfrm>
          <a:prstGeom prst="rect">
            <a:avLst/>
          </a:prstGeom>
          <a:noFill/>
          <a:ln>
            <a:noFill/>
          </a:ln>
        </p:spPr>
      </p:pic>
      <p:pic>
        <p:nvPicPr>
          <p:cNvPr id="208" name="Google Shape;208;p15"/>
          <p:cNvPicPr preferRelativeResize="0"/>
          <p:nvPr/>
        </p:nvPicPr>
        <p:blipFill>
          <a:blip r:embed="rId4">
            <a:alphaModFix/>
          </a:blip>
          <a:stretch>
            <a:fillRect/>
          </a:stretch>
        </p:blipFill>
        <p:spPr>
          <a:xfrm>
            <a:off x="2519081" y="3223725"/>
            <a:ext cx="1970680" cy="1251956"/>
          </a:xfrm>
          <a:prstGeom prst="rect">
            <a:avLst/>
          </a:prstGeom>
          <a:noFill/>
          <a:ln>
            <a:noFill/>
          </a:ln>
        </p:spPr>
      </p:pic>
      <p:pic>
        <p:nvPicPr>
          <p:cNvPr id="209" name="Google Shape;209;p15"/>
          <p:cNvPicPr preferRelativeResize="0"/>
          <p:nvPr/>
        </p:nvPicPr>
        <p:blipFill rotWithShape="1">
          <a:blip r:embed="rId5">
            <a:alphaModFix/>
          </a:blip>
          <a:srcRect b="18354" l="19553" r="9549" t="34289"/>
          <a:stretch/>
        </p:blipFill>
        <p:spPr>
          <a:xfrm>
            <a:off x="4741688" y="3210312"/>
            <a:ext cx="1880250" cy="1255853"/>
          </a:xfrm>
          <a:prstGeom prst="rect">
            <a:avLst/>
          </a:prstGeom>
          <a:noFill/>
          <a:ln>
            <a:noFill/>
          </a:ln>
        </p:spPr>
      </p:pic>
      <p:pic>
        <p:nvPicPr>
          <p:cNvPr id="210" name="Google Shape;210;p15"/>
          <p:cNvPicPr preferRelativeResize="0"/>
          <p:nvPr/>
        </p:nvPicPr>
        <p:blipFill>
          <a:blip r:embed="rId6">
            <a:alphaModFix/>
          </a:blip>
          <a:stretch>
            <a:fillRect/>
          </a:stretch>
        </p:blipFill>
        <p:spPr>
          <a:xfrm>
            <a:off x="6873906" y="3210318"/>
            <a:ext cx="1880250" cy="1255833"/>
          </a:xfrm>
          <a:prstGeom prst="rect">
            <a:avLst/>
          </a:prstGeom>
          <a:noFill/>
          <a:ln>
            <a:noFill/>
          </a:ln>
        </p:spPr>
      </p:pic>
      <p:sp>
        <p:nvSpPr>
          <p:cNvPr id="211" name="Google Shape;211;p15"/>
          <p:cNvSpPr txBox="1"/>
          <p:nvPr>
            <p:ph idx="1" type="subTitle"/>
          </p:nvPr>
        </p:nvSpPr>
        <p:spPr>
          <a:xfrm>
            <a:off x="903525" y="1881600"/>
            <a:ext cx="3117000" cy="192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4500">
                <a:solidFill>
                  <a:srgbClr val="C00000"/>
                </a:solidFill>
              </a:rPr>
              <a:t>319</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ctr">
              <a:lnSpc>
                <a:spcPct val="100000"/>
              </a:lnSpc>
              <a:spcBef>
                <a:spcPts val="600"/>
              </a:spcBef>
              <a:spcAft>
                <a:spcPts val="0"/>
              </a:spcAft>
              <a:buClr>
                <a:srgbClr val="D3EBD5"/>
              </a:buClr>
              <a:buSzPts val="1200"/>
              <a:buFont typeface="Titillium Web Light"/>
              <a:buNone/>
            </a:pPr>
            <a:r>
              <a:rPr lang="en-US" sz="1700">
                <a:solidFill>
                  <a:srgbClr val="000000"/>
                </a:solidFill>
              </a:rPr>
              <a:t>buildings</a:t>
            </a:r>
            <a:endParaRPr b="0" i="0" sz="1700" u="none" cap="none" strike="noStrike">
              <a:solidFill>
                <a:srgbClr val="003B55"/>
              </a:solidFill>
              <a:latin typeface="Titillium Web"/>
              <a:ea typeface="Titillium Web"/>
              <a:cs typeface="Titillium Web"/>
              <a:sym typeface="Titillium Web"/>
            </a:endParaRPr>
          </a:p>
        </p:txBody>
      </p:sp>
      <p:sp>
        <p:nvSpPr>
          <p:cNvPr id="212" name="Google Shape;212;p15"/>
          <p:cNvSpPr txBox="1"/>
          <p:nvPr>
            <p:ph idx="4294967295" type="body"/>
          </p:nvPr>
        </p:nvSpPr>
        <p:spPr>
          <a:xfrm>
            <a:off x="3654575" y="4571369"/>
            <a:ext cx="3117000" cy="12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15k</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residents </a:t>
            </a:r>
            <a:endParaRPr b="0" i="0" sz="1700" u="none" cap="none" strike="noStrike">
              <a:solidFill>
                <a:srgbClr val="003B55"/>
              </a:solidFill>
              <a:latin typeface="Titillium Web"/>
              <a:ea typeface="Titillium Web"/>
              <a:cs typeface="Titillium Web"/>
              <a:sym typeface="Titillium Web"/>
            </a:endParaRPr>
          </a:p>
        </p:txBody>
      </p:sp>
      <p:pic>
        <p:nvPicPr>
          <p:cNvPr id="213" name="Google Shape;213;p15"/>
          <p:cNvPicPr preferRelativeResize="0"/>
          <p:nvPr/>
        </p:nvPicPr>
        <p:blipFill>
          <a:blip r:embed="rId7">
            <a:alphaModFix/>
          </a:blip>
          <a:stretch>
            <a:fillRect/>
          </a:stretch>
        </p:blipFill>
        <p:spPr>
          <a:xfrm>
            <a:off x="274946" y="304795"/>
            <a:ext cx="2441494" cy="1084012"/>
          </a:xfrm>
          <a:prstGeom prst="rect">
            <a:avLst/>
          </a:prstGeom>
          <a:noFill/>
          <a:ln>
            <a:noFill/>
          </a:ln>
        </p:spPr>
      </p:pic>
      <p:sp>
        <p:nvSpPr>
          <p:cNvPr id="214" name="Google Shape;214;p15"/>
          <p:cNvSpPr txBox="1"/>
          <p:nvPr>
            <p:ph idx="4294967295" type="body"/>
          </p:nvPr>
        </p:nvSpPr>
        <p:spPr>
          <a:xfrm>
            <a:off x="1590748" y="4536225"/>
            <a:ext cx="1832700" cy="12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7.5m</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gross square feet</a:t>
            </a:r>
            <a:endParaRPr b="0" i="0" sz="1700" u="none" cap="none" strike="noStrike">
              <a:solidFill>
                <a:srgbClr val="003B55"/>
              </a:solidFill>
              <a:latin typeface="Titillium Web"/>
              <a:ea typeface="Titillium Web"/>
              <a:cs typeface="Titillium Web"/>
              <a:sym typeface="Titillium Web"/>
            </a:endParaRPr>
          </a:p>
        </p:txBody>
      </p:sp>
      <p:sp>
        <p:nvSpPr>
          <p:cNvPr id="215" name="Google Shape;215;p15"/>
          <p:cNvSpPr txBox="1"/>
          <p:nvPr>
            <p:ph idx="4294967295" type="body"/>
          </p:nvPr>
        </p:nvSpPr>
        <p:spPr>
          <a:xfrm>
            <a:off x="6850297" y="4577550"/>
            <a:ext cx="3117000" cy="12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3.5m </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meals served annually</a:t>
            </a:r>
            <a:endParaRPr b="0" i="0" sz="1700" u="none" cap="none" strike="noStrike">
              <a:solidFill>
                <a:srgbClr val="003B55"/>
              </a:solidFill>
              <a:latin typeface="Titillium Web"/>
              <a:ea typeface="Titillium Web"/>
              <a:cs typeface="Titillium Web"/>
              <a:sym typeface="Titillium Web"/>
            </a:endParaRPr>
          </a:p>
        </p:txBody>
      </p:sp>
      <p:sp>
        <p:nvSpPr>
          <p:cNvPr id="216" name="Google Shape;216;p15"/>
          <p:cNvSpPr txBox="1"/>
          <p:nvPr>
            <p:ph idx="4294967295" type="body"/>
          </p:nvPr>
        </p:nvSpPr>
        <p:spPr>
          <a:xfrm>
            <a:off x="3475676" y="1899642"/>
            <a:ext cx="16398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525</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leased spaces</a:t>
            </a:r>
            <a:endParaRPr b="0" i="0" sz="1700" u="none" cap="none" strike="noStrike">
              <a:solidFill>
                <a:srgbClr val="003B55"/>
              </a:solidFill>
              <a:latin typeface="Titillium Web"/>
              <a:ea typeface="Titillium Web"/>
              <a:cs typeface="Titillium Web"/>
              <a:sym typeface="Titillium Web"/>
            </a:endParaRPr>
          </a:p>
        </p:txBody>
      </p:sp>
      <p:sp>
        <p:nvSpPr>
          <p:cNvPr id="217" name="Google Shape;217;p15"/>
          <p:cNvSpPr txBox="1"/>
          <p:nvPr>
            <p:ph idx="4294967295" type="body"/>
          </p:nvPr>
        </p:nvSpPr>
        <p:spPr>
          <a:xfrm>
            <a:off x="351150" y="1881600"/>
            <a:ext cx="12501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1/3</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of campus</a:t>
            </a:r>
            <a:endParaRPr b="0" i="0" sz="1700" u="none" cap="none" strike="noStrike">
              <a:solidFill>
                <a:srgbClr val="003B55"/>
              </a:solidFill>
              <a:latin typeface="Titillium Web"/>
              <a:ea typeface="Titillium Web"/>
              <a:cs typeface="Titillium Web"/>
              <a:sym typeface="Titillium Web"/>
            </a:endParaRPr>
          </a:p>
        </p:txBody>
      </p:sp>
      <p:sp>
        <p:nvSpPr>
          <p:cNvPr id="218" name="Google Shape;218;p15"/>
          <p:cNvSpPr txBox="1"/>
          <p:nvPr/>
        </p:nvSpPr>
        <p:spPr>
          <a:xfrm>
            <a:off x="2983650" y="351050"/>
            <a:ext cx="5949300" cy="9915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t/>
            </a:r>
            <a:endParaRPr b="1" i="1" sz="1800">
              <a:latin typeface="Calibri"/>
              <a:ea typeface="Calibri"/>
              <a:cs typeface="Calibri"/>
              <a:sym typeface="Calibri"/>
            </a:endParaRPr>
          </a:p>
        </p:txBody>
      </p:sp>
      <p:sp>
        <p:nvSpPr>
          <p:cNvPr id="219" name="Google Shape;219;p15"/>
          <p:cNvSpPr/>
          <p:nvPr/>
        </p:nvSpPr>
        <p:spPr>
          <a:xfrm>
            <a:off x="4489750" y="220250"/>
            <a:ext cx="4358400" cy="1679400"/>
          </a:xfrm>
          <a:prstGeom prst="wedgeRoundRectCallout">
            <a:avLst>
              <a:gd fmla="val -38954" name="adj1"/>
              <a:gd fmla="val 119799"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Clr>
                <a:srgbClr val="000000"/>
              </a:buClr>
              <a:buSzPts val="800"/>
              <a:buFont typeface="Arial"/>
              <a:buNone/>
            </a:pPr>
            <a:r>
              <a:rPr b="1" i="1" lang="en-US" sz="1800">
                <a:solidFill>
                  <a:schemeClr val="dk1"/>
                </a:solidFill>
                <a:highlight>
                  <a:schemeClr val="lt1"/>
                </a:highlight>
                <a:latin typeface="Calibri"/>
                <a:ea typeface="Calibri"/>
                <a:cs typeface="Calibri"/>
                <a:sym typeface="Calibri"/>
              </a:rPr>
              <a:t>We build a sustainable future through collaborating with students, staff and academic departments to foster behavior change and drive efficiency through long term investment in our operations.</a:t>
            </a:r>
            <a:r>
              <a:rPr i="1" lang="en-US" sz="2000">
                <a:solidFill>
                  <a:srgbClr val="000000"/>
                </a:solidFill>
              </a:rPr>
              <a:t>  </a:t>
            </a:r>
            <a:endParaRPr i="1" sz="2000"/>
          </a:p>
        </p:txBody>
      </p:sp>
      <p:sp>
        <p:nvSpPr>
          <p:cNvPr id="220" name="Google Shape;220;p15"/>
          <p:cNvSpPr txBox="1"/>
          <p:nvPr>
            <p:ph idx="4294967295" type="body"/>
          </p:nvPr>
        </p:nvSpPr>
        <p:spPr>
          <a:xfrm>
            <a:off x="5241600" y="4571369"/>
            <a:ext cx="3117000" cy="123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8</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Dining Halls</a:t>
            </a:r>
            <a:r>
              <a:rPr lang="en-US" sz="1700">
                <a:solidFill>
                  <a:srgbClr val="000000"/>
                </a:solidFill>
              </a:rPr>
              <a:t> </a:t>
            </a:r>
            <a:endParaRPr b="0" i="0" sz="1700" u="none" cap="none" strike="noStrike">
              <a:solidFill>
                <a:srgbClr val="003B55"/>
              </a:solidFill>
              <a:latin typeface="Titillium Web"/>
              <a:ea typeface="Titillium Web"/>
              <a:cs typeface="Titillium Web"/>
              <a:sym typeface="Titillium Web"/>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pic>
        <p:nvPicPr>
          <p:cNvPr id="446" name="Google Shape;446;p33"/>
          <p:cNvPicPr preferRelativeResize="0"/>
          <p:nvPr/>
        </p:nvPicPr>
        <p:blipFill rotWithShape="1">
          <a:blip r:embed="rId3">
            <a:alphaModFix/>
          </a:blip>
          <a:srcRect b="0" l="0" r="0" t="0"/>
          <a:stretch/>
        </p:blipFill>
        <p:spPr>
          <a:xfrm>
            <a:off x="1314326" y="1848901"/>
            <a:ext cx="5091275" cy="3398450"/>
          </a:xfrm>
          <a:prstGeom prst="rect">
            <a:avLst/>
          </a:prstGeom>
          <a:noFill/>
          <a:ln>
            <a:noFill/>
          </a:ln>
        </p:spPr>
      </p:pic>
      <p:sp>
        <p:nvSpPr>
          <p:cNvPr id="447" name="Google Shape;447;p33"/>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2500">
                <a:solidFill>
                  <a:schemeClr val="lt1"/>
                </a:solidFill>
                <a:latin typeface="Times New Roman"/>
                <a:ea typeface="Times New Roman"/>
                <a:cs typeface="Times New Roman"/>
                <a:sym typeface="Times New Roman"/>
              </a:rPr>
              <a:t>Stanford R&amp;DE Student Housing Innovation in Green Cleaning</a:t>
            </a:r>
            <a:endParaRPr sz="3750">
              <a:solidFill>
                <a:schemeClr val="lt1"/>
              </a:solidFill>
              <a:latin typeface="Times New Roman"/>
              <a:ea typeface="Times New Roman"/>
              <a:cs typeface="Times New Roman"/>
              <a:sym typeface="Times New Roman"/>
            </a:endParaRPr>
          </a:p>
        </p:txBody>
      </p:sp>
      <p:sp>
        <p:nvSpPr>
          <p:cNvPr id="448" name="Google Shape;448;p33"/>
          <p:cNvSpPr/>
          <p:nvPr/>
        </p:nvSpPr>
        <p:spPr>
          <a:xfrm>
            <a:off x="457212" y="5350650"/>
            <a:ext cx="8229600" cy="132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1600">
                <a:solidFill>
                  <a:srgbClr val="000000"/>
                </a:solidFill>
                <a:latin typeface="Calibri"/>
                <a:ea typeface="Calibri"/>
                <a:cs typeface="Calibri"/>
                <a:sym typeface="Calibri"/>
              </a:rPr>
              <a:t>"Sustainability is a core value we strive to integrate in to every level of our operation. Adopting engineered water as our green cleaning standard just made common sense.... it is great for our custodians health, it reduces our operating expenses and impact on the environment all while keeping our residences just as clean and safe for students.“ </a:t>
            </a:r>
            <a:endParaRPr/>
          </a:p>
          <a:p>
            <a:pPr indent="0" lvl="0" marL="0" marR="0" rtl="0" algn="l">
              <a:spcBef>
                <a:spcPts val="0"/>
              </a:spcBef>
              <a:spcAft>
                <a:spcPts val="0"/>
              </a:spcAft>
              <a:buNone/>
            </a:pPr>
            <a:r>
              <a:rPr b="1" lang="en-US" sz="1600">
                <a:solidFill>
                  <a:srgbClr val="000000"/>
                </a:solidFill>
                <a:latin typeface="Calibri"/>
                <a:ea typeface="Calibri"/>
                <a:cs typeface="Calibri"/>
                <a:sym typeface="Calibri"/>
              </a:rPr>
              <a:t>– Imogen Hinds Senior Director of Stanford R&amp;DE Student Housing Operations</a:t>
            </a:r>
            <a:endParaRPr b="1" sz="1600">
              <a:solidFill>
                <a:schemeClr val="dk1"/>
              </a:solidFill>
              <a:latin typeface="Calibri"/>
              <a:ea typeface="Calibri"/>
              <a:cs typeface="Calibri"/>
              <a:sym typeface="Calibri"/>
            </a:endParaRPr>
          </a:p>
        </p:txBody>
      </p:sp>
      <p:sp>
        <p:nvSpPr>
          <p:cNvPr id="449" name="Google Shape;449;p33"/>
          <p:cNvSpPr/>
          <p:nvPr/>
        </p:nvSpPr>
        <p:spPr>
          <a:xfrm>
            <a:off x="-1" y="869920"/>
            <a:ext cx="9458100" cy="3507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rPr b="1" lang="en-US" sz="3750">
                <a:solidFill>
                  <a:schemeClr val="lt1"/>
                </a:solidFill>
                <a:latin typeface="Times New Roman"/>
                <a:ea typeface="Times New Roman"/>
                <a:cs typeface="Times New Roman"/>
                <a:sym typeface="Times New Roman"/>
              </a:rPr>
              <a:t>Education and Collaboration</a:t>
            </a:r>
            <a:endParaRPr sz="3750">
              <a:solidFill>
                <a:schemeClr val="lt1"/>
              </a:solidFill>
              <a:latin typeface="Times New Roman"/>
              <a:ea typeface="Times New Roman"/>
              <a:cs typeface="Times New Roman"/>
              <a:sym typeface="Times New Roman"/>
            </a:endParaRPr>
          </a:p>
        </p:txBody>
      </p:sp>
      <p:sp>
        <p:nvSpPr>
          <p:cNvPr id="450" name="Google Shape;450;p33"/>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2500">
                <a:solidFill>
                  <a:schemeClr val="lt1"/>
                </a:solidFill>
                <a:latin typeface="Times New Roman"/>
                <a:ea typeface="Times New Roman"/>
                <a:cs typeface="Times New Roman"/>
                <a:sym typeface="Times New Roman"/>
              </a:rPr>
              <a:t>Stanford R&amp;DE Student Housing Innovation in Green Cleaning</a:t>
            </a:r>
            <a:endParaRPr sz="3750">
              <a:solidFill>
                <a:schemeClr val="lt1"/>
              </a:solidFill>
              <a:latin typeface="Times New Roman"/>
              <a:ea typeface="Times New Roman"/>
              <a:cs typeface="Times New Roman"/>
              <a:sym typeface="Times New Roman"/>
            </a:endParaRPr>
          </a:p>
        </p:txBody>
      </p:sp>
      <p:sp>
        <p:nvSpPr>
          <p:cNvPr id="451" name="Google Shape;451;p33"/>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452" name="Google Shape;452;p33"/>
          <p:cNvSpPr txBox="1"/>
          <p:nvPr>
            <p:ph idx="4294967295" type="subTitle"/>
          </p:nvPr>
        </p:nvSpPr>
        <p:spPr>
          <a:xfrm>
            <a:off x="1829275" y="863696"/>
            <a:ext cx="8997600" cy="83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sp>
        <p:nvSpPr>
          <p:cNvPr id="453" name="Google Shape;453;p33"/>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454" name="Google Shape;454;p33"/>
          <p:cNvPicPr preferRelativeResize="0"/>
          <p:nvPr/>
        </p:nvPicPr>
        <p:blipFill>
          <a:blip r:embed="rId4">
            <a:alphaModFix/>
          </a:blip>
          <a:stretch>
            <a:fillRect/>
          </a:stretch>
        </p:blipFill>
        <p:spPr>
          <a:xfrm>
            <a:off x="313800" y="242850"/>
            <a:ext cx="486131" cy="726732"/>
          </a:xfrm>
          <a:prstGeom prst="rect">
            <a:avLst/>
          </a:prstGeom>
          <a:noFill/>
          <a:ln>
            <a:noFill/>
          </a:ln>
        </p:spPr>
      </p:pic>
      <p:sp>
        <p:nvSpPr>
          <p:cNvPr id="455" name="Google Shape;455;p33"/>
          <p:cNvSpPr/>
          <p:nvPr/>
        </p:nvSpPr>
        <p:spPr>
          <a:xfrm>
            <a:off x="6116650" y="1491925"/>
            <a:ext cx="2816700" cy="1814100"/>
          </a:xfrm>
          <a:prstGeom prst="wedgeRoundRectCallout">
            <a:avLst>
              <a:gd fmla="val -47475" name="adj1"/>
              <a:gd fmla="val 115106"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444444"/>
                </a:solidFill>
                <a:latin typeface="Calibri"/>
                <a:ea typeface="Calibri"/>
                <a:cs typeface="Calibri"/>
                <a:sym typeface="Calibri"/>
              </a:rPr>
              <a:t>“It is ok it’s not white. It  does not mean its not clean.”</a:t>
            </a:r>
            <a:r>
              <a:rPr b="1" lang="en-US" sz="1800">
                <a:solidFill>
                  <a:srgbClr val="444444"/>
                </a:solidFill>
                <a:latin typeface="Calibri"/>
                <a:ea typeface="Calibri"/>
                <a:cs typeface="Calibri"/>
                <a:sym typeface="Calibri"/>
              </a:rPr>
              <a:t> </a:t>
            </a:r>
            <a:endParaRPr b="1" sz="1800">
              <a:solidFill>
                <a:srgbClr val="4444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US" sz="1800">
                <a:solidFill>
                  <a:srgbClr val="444444"/>
                </a:solidFill>
                <a:latin typeface="Calibri"/>
                <a:ea typeface="Calibri"/>
                <a:cs typeface="Calibri"/>
                <a:sym typeface="Calibri"/>
              </a:rPr>
              <a:t>(We changed our grout standard.)</a:t>
            </a:r>
            <a:endParaRPr b="1" sz="1800">
              <a:solidFill>
                <a:srgbClr val="4444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1800">
              <a:solidFill>
                <a:srgbClr val="4444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i="1" sz="1800">
              <a:solidFill>
                <a:srgbClr val="444444"/>
              </a:solidFill>
              <a:latin typeface="Calibri"/>
              <a:ea typeface="Calibri"/>
              <a:cs typeface="Calibri"/>
              <a:sym typeface="Calibri"/>
            </a:endParaRPr>
          </a:p>
        </p:txBody>
      </p:sp>
      <p:sp>
        <p:nvSpPr>
          <p:cNvPr id="456" name="Google Shape;456;p33"/>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34"/>
          <p:cNvSpPr/>
          <p:nvPr/>
        </p:nvSpPr>
        <p:spPr>
          <a:xfrm>
            <a:off x="15240" y="440940"/>
            <a:ext cx="9458100" cy="5988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3750">
                <a:solidFill>
                  <a:schemeClr val="lt1"/>
                </a:solidFill>
                <a:latin typeface="Times New Roman"/>
                <a:ea typeface="Times New Roman"/>
                <a:cs typeface="Times New Roman"/>
                <a:sym typeface="Times New Roman"/>
              </a:rPr>
              <a:t>Academic Partnership</a:t>
            </a:r>
            <a:endParaRPr sz="3750">
              <a:solidFill>
                <a:schemeClr val="lt1"/>
              </a:solidFill>
              <a:latin typeface="Times New Roman"/>
              <a:ea typeface="Times New Roman"/>
              <a:cs typeface="Times New Roman"/>
              <a:sym typeface="Times New Roman"/>
            </a:endParaRPr>
          </a:p>
        </p:txBody>
      </p:sp>
      <p:pic>
        <p:nvPicPr>
          <p:cNvPr id="462" name="Google Shape;462;p34"/>
          <p:cNvPicPr preferRelativeResize="0"/>
          <p:nvPr/>
        </p:nvPicPr>
        <p:blipFill rotWithShape="1">
          <a:blip r:embed="rId3">
            <a:alphaModFix/>
          </a:blip>
          <a:srcRect b="0" l="-684" r="0" t="27425"/>
          <a:stretch/>
        </p:blipFill>
        <p:spPr>
          <a:xfrm>
            <a:off x="533725" y="2947900"/>
            <a:ext cx="6498500" cy="3513300"/>
          </a:xfrm>
          <a:prstGeom prst="rect">
            <a:avLst/>
          </a:prstGeom>
          <a:noFill/>
          <a:ln>
            <a:noFill/>
          </a:ln>
        </p:spPr>
      </p:pic>
      <p:sp>
        <p:nvSpPr>
          <p:cNvPr id="463" name="Google Shape;463;p34"/>
          <p:cNvSpPr/>
          <p:nvPr/>
        </p:nvSpPr>
        <p:spPr>
          <a:xfrm>
            <a:off x="0" y="140236"/>
            <a:ext cx="9458100" cy="7356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2500">
                <a:solidFill>
                  <a:schemeClr val="lt1"/>
                </a:solidFill>
                <a:latin typeface="Times New Roman"/>
                <a:ea typeface="Times New Roman"/>
                <a:cs typeface="Times New Roman"/>
                <a:sym typeface="Times New Roman"/>
              </a:rPr>
              <a:t>Stanford R&amp;DE Student Housing Innovation in Green Cleaning</a:t>
            </a:r>
            <a:endParaRPr/>
          </a:p>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p:txBody>
      </p:sp>
      <p:pic>
        <p:nvPicPr>
          <p:cNvPr id="464" name="Google Shape;464;p34"/>
          <p:cNvPicPr preferRelativeResize="0"/>
          <p:nvPr/>
        </p:nvPicPr>
        <p:blipFill>
          <a:blip r:embed="rId4">
            <a:alphaModFix/>
          </a:blip>
          <a:stretch>
            <a:fillRect/>
          </a:stretch>
        </p:blipFill>
        <p:spPr>
          <a:xfrm>
            <a:off x="313800" y="242850"/>
            <a:ext cx="486131" cy="726732"/>
          </a:xfrm>
          <a:prstGeom prst="rect">
            <a:avLst/>
          </a:prstGeom>
          <a:noFill/>
          <a:ln>
            <a:noFill/>
          </a:ln>
        </p:spPr>
      </p:pic>
      <p:sp>
        <p:nvSpPr>
          <p:cNvPr id="465" name="Google Shape;465;p34"/>
          <p:cNvSpPr txBox="1"/>
          <p:nvPr>
            <p:ph idx="1" type="subTitle"/>
          </p:nvPr>
        </p:nvSpPr>
        <p:spPr>
          <a:xfrm>
            <a:off x="0" y="83541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sp>
        <p:nvSpPr>
          <p:cNvPr id="466" name="Google Shape;466;p34"/>
          <p:cNvSpPr/>
          <p:nvPr/>
        </p:nvSpPr>
        <p:spPr>
          <a:xfrm>
            <a:off x="4660075" y="1479925"/>
            <a:ext cx="4160100" cy="2565900"/>
          </a:xfrm>
          <a:prstGeom prst="wedgeRoundRectCallout">
            <a:avLst>
              <a:gd fmla="val -64087" name="adj1"/>
              <a:gd fmla="val 84537"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444444"/>
                </a:solidFill>
                <a:latin typeface="Calibri"/>
                <a:ea typeface="Calibri"/>
                <a:cs typeface="Calibri"/>
                <a:sym typeface="Calibri"/>
              </a:rPr>
              <a:t>Academic partnerships led to new insight on program adoption amongst custodians and student awareness of the new system. </a:t>
            </a:r>
            <a:endParaRPr b="1" sz="1800">
              <a:solidFill>
                <a:srgbClr val="4444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i="1" sz="1800">
              <a:solidFill>
                <a:srgbClr val="444444"/>
              </a:solidFill>
              <a:latin typeface="Calibri"/>
              <a:ea typeface="Calibri"/>
              <a:cs typeface="Calibri"/>
              <a:sym typeface="Calibri"/>
            </a:endParaRPr>
          </a:p>
        </p:txBody>
      </p:sp>
      <p:pic>
        <p:nvPicPr>
          <p:cNvPr id="467" name="Google Shape;467;p34"/>
          <p:cNvPicPr preferRelativeResize="0"/>
          <p:nvPr/>
        </p:nvPicPr>
        <p:blipFill>
          <a:blip r:embed="rId5">
            <a:alphaModFix/>
          </a:blip>
          <a:stretch>
            <a:fillRect/>
          </a:stretch>
        </p:blipFill>
        <p:spPr>
          <a:xfrm>
            <a:off x="4657738" y="2599925"/>
            <a:ext cx="2943225" cy="1714500"/>
          </a:xfrm>
          <a:prstGeom prst="rect">
            <a:avLst/>
          </a:prstGeom>
          <a:noFill/>
          <a:ln>
            <a:noFill/>
          </a:ln>
        </p:spPr>
      </p:pic>
      <p:sp>
        <p:nvSpPr>
          <p:cNvPr id="468" name="Google Shape;468;p34"/>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35"/>
          <p:cNvSpPr/>
          <p:nvPr/>
        </p:nvSpPr>
        <p:spPr>
          <a:xfrm>
            <a:off x="15240" y="440940"/>
            <a:ext cx="9458100" cy="5988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3750">
                <a:solidFill>
                  <a:schemeClr val="lt1"/>
                </a:solidFill>
                <a:latin typeface="Times New Roman"/>
                <a:ea typeface="Times New Roman"/>
                <a:cs typeface="Times New Roman"/>
                <a:sym typeface="Times New Roman"/>
              </a:rPr>
              <a:t>Academic Partnership</a:t>
            </a:r>
            <a:endParaRPr sz="3750">
              <a:solidFill>
                <a:schemeClr val="lt1"/>
              </a:solidFill>
              <a:latin typeface="Times New Roman"/>
              <a:ea typeface="Times New Roman"/>
              <a:cs typeface="Times New Roman"/>
              <a:sym typeface="Times New Roman"/>
            </a:endParaRPr>
          </a:p>
        </p:txBody>
      </p:sp>
      <p:sp>
        <p:nvSpPr>
          <p:cNvPr id="474" name="Google Shape;474;p35"/>
          <p:cNvSpPr/>
          <p:nvPr/>
        </p:nvSpPr>
        <p:spPr>
          <a:xfrm>
            <a:off x="0" y="140236"/>
            <a:ext cx="9458100" cy="7356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2500">
                <a:solidFill>
                  <a:schemeClr val="lt1"/>
                </a:solidFill>
                <a:latin typeface="Times New Roman"/>
                <a:ea typeface="Times New Roman"/>
                <a:cs typeface="Times New Roman"/>
                <a:sym typeface="Times New Roman"/>
              </a:rPr>
              <a:t>Stanford R&amp;DE Student Housing Innovation in Green Cleaning</a:t>
            </a:r>
            <a:endParaRPr/>
          </a:p>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p:txBody>
      </p:sp>
      <p:pic>
        <p:nvPicPr>
          <p:cNvPr id="475" name="Google Shape;475;p35"/>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id="476" name="Google Shape;476;p35"/>
          <p:cNvPicPr preferRelativeResize="0"/>
          <p:nvPr/>
        </p:nvPicPr>
        <p:blipFill>
          <a:blip r:embed="rId4">
            <a:alphaModFix/>
          </a:blip>
          <a:stretch>
            <a:fillRect/>
          </a:stretch>
        </p:blipFill>
        <p:spPr>
          <a:xfrm>
            <a:off x="1277300" y="3429000"/>
            <a:ext cx="6798273" cy="3016975"/>
          </a:xfrm>
          <a:prstGeom prst="rect">
            <a:avLst/>
          </a:prstGeom>
          <a:noFill/>
          <a:ln>
            <a:noFill/>
          </a:ln>
        </p:spPr>
      </p:pic>
      <p:sp>
        <p:nvSpPr>
          <p:cNvPr id="477" name="Google Shape;477;p35"/>
          <p:cNvSpPr txBox="1"/>
          <p:nvPr>
            <p:ph idx="1" type="subTitle"/>
          </p:nvPr>
        </p:nvSpPr>
        <p:spPr>
          <a:xfrm>
            <a:off x="0" y="83541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pic>
        <p:nvPicPr>
          <p:cNvPr id="478" name="Google Shape;478;p35"/>
          <p:cNvPicPr preferRelativeResize="0"/>
          <p:nvPr/>
        </p:nvPicPr>
        <p:blipFill>
          <a:blip r:embed="rId5">
            <a:alphaModFix/>
          </a:blip>
          <a:stretch>
            <a:fillRect/>
          </a:stretch>
        </p:blipFill>
        <p:spPr>
          <a:xfrm>
            <a:off x="799913" y="1714500"/>
            <a:ext cx="2943225" cy="1714500"/>
          </a:xfrm>
          <a:prstGeom prst="rect">
            <a:avLst/>
          </a:prstGeom>
          <a:noFill/>
          <a:ln>
            <a:noFill/>
          </a:ln>
        </p:spPr>
      </p:pic>
      <p:sp>
        <p:nvSpPr>
          <p:cNvPr id="479" name="Google Shape;479;p35"/>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36"/>
          <p:cNvSpPr/>
          <p:nvPr/>
        </p:nvSpPr>
        <p:spPr>
          <a:xfrm>
            <a:off x="15240" y="440940"/>
            <a:ext cx="9458100" cy="5988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3750">
                <a:solidFill>
                  <a:schemeClr val="lt1"/>
                </a:solidFill>
                <a:latin typeface="Times New Roman"/>
                <a:ea typeface="Times New Roman"/>
                <a:cs typeface="Times New Roman"/>
                <a:sym typeface="Times New Roman"/>
              </a:rPr>
              <a:t>Academic Partnership</a:t>
            </a:r>
            <a:endParaRPr sz="3750">
              <a:solidFill>
                <a:schemeClr val="lt1"/>
              </a:solidFill>
              <a:latin typeface="Times New Roman"/>
              <a:ea typeface="Times New Roman"/>
              <a:cs typeface="Times New Roman"/>
              <a:sym typeface="Times New Roman"/>
            </a:endParaRPr>
          </a:p>
        </p:txBody>
      </p:sp>
      <p:sp>
        <p:nvSpPr>
          <p:cNvPr id="485" name="Google Shape;485;p36"/>
          <p:cNvSpPr/>
          <p:nvPr/>
        </p:nvSpPr>
        <p:spPr>
          <a:xfrm>
            <a:off x="0" y="140236"/>
            <a:ext cx="9458100" cy="7356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2500">
                <a:solidFill>
                  <a:schemeClr val="lt1"/>
                </a:solidFill>
                <a:latin typeface="Times New Roman"/>
                <a:ea typeface="Times New Roman"/>
                <a:cs typeface="Times New Roman"/>
                <a:sym typeface="Times New Roman"/>
              </a:rPr>
              <a:t>Stanford R&amp;DE Student Housing Innovation in Green Cleaning</a:t>
            </a:r>
            <a:endParaRPr/>
          </a:p>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p:txBody>
      </p:sp>
      <p:pic>
        <p:nvPicPr>
          <p:cNvPr id="486" name="Google Shape;486;p36"/>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id="487" name="Google Shape;487;p36"/>
          <p:cNvPicPr preferRelativeResize="0"/>
          <p:nvPr/>
        </p:nvPicPr>
        <p:blipFill rotWithShape="1">
          <a:blip r:embed="rId4">
            <a:alphaModFix/>
          </a:blip>
          <a:srcRect b="7626" l="4979" r="5623" t="11669"/>
          <a:stretch/>
        </p:blipFill>
        <p:spPr>
          <a:xfrm>
            <a:off x="1105088" y="1663900"/>
            <a:ext cx="6787425" cy="4089501"/>
          </a:xfrm>
          <a:prstGeom prst="rect">
            <a:avLst/>
          </a:prstGeom>
          <a:noFill/>
          <a:ln>
            <a:noFill/>
          </a:ln>
        </p:spPr>
      </p:pic>
      <p:sp>
        <p:nvSpPr>
          <p:cNvPr id="488" name="Google Shape;488;p36"/>
          <p:cNvSpPr txBox="1"/>
          <p:nvPr>
            <p:ph idx="1" type="subTitle"/>
          </p:nvPr>
        </p:nvSpPr>
        <p:spPr>
          <a:xfrm>
            <a:off x="0" y="83541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sp>
        <p:nvSpPr>
          <p:cNvPr id="489" name="Google Shape;489;p36"/>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37"/>
          <p:cNvSpPr/>
          <p:nvPr/>
        </p:nvSpPr>
        <p:spPr>
          <a:xfrm>
            <a:off x="15240" y="440940"/>
            <a:ext cx="9458100" cy="5988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3750">
                <a:solidFill>
                  <a:schemeClr val="lt1"/>
                </a:solidFill>
                <a:latin typeface="Times New Roman"/>
                <a:ea typeface="Times New Roman"/>
                <a:cs typeface="Times New Roman"/>
                <a:sym typeface="Times New Roman"/>
              </a:rPr>
              <a:t>Academic Partnership</a:t>
            </a:r>
            <a:endParaRPr sz="3750">
              <a:solidFill>
                <a:schemeClr val="lt1"/>
              </a:solidFill>
              <a:latin typeface="Times New Roman"/>
              <a:ea typeface="Times New Roman"/>
              <a:cs typeface="Times New Roman"/>
              <a:sym typeface="Times New Roman"/>
            </a:endParaRPr>
          </a:p>
        </p:txBody>
      </p:sp>
      <p:sp>
        <p:nvSpPr>
          <p:cNvPr id="495" name="Google Shape;495;p37"/>
          <p:cNvSpPr/>
          <p:nvPr/>
        </p:nvSpPr>
        <p:spPr>
          <a:xfrm>
            <a:off x="0" y="140236"/>
            <a:ext cx="9458100" cy="7356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2500">
                <a:solidFill>
                  <a:schemeClr val="lt1"/>
                </a:solidFill>
                <a:latin typeface="Times New Roman"/>
                <a:ea typeface="Times New Roman"/>
                <a:cs typeface="Times New Roman"/>
                <a:sym typeface="Times New Roman"/>
              </a:rPr>
              <a:t>Stanford R&amp;DE Student Housing Innovation in Green Cleaning</a:t>
            </a:r>
            <a:endParaRPr/>
          </a:p>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p:txBody>
      </p:sp>
      <p:pic>
        <p:nvPicPr>
          <p:cNvPr id="496" name="Google Shape;496;p37"/>
          <p:cNvPicPr preferRelativeResize="0"/>
          <p:nvPr/>
        </p:nvPicPr>
        <p:blipFill>
          <a:blip r:embed="rId3">
            <a:alphaModFix/>
          </a:blip>
          <a:stretch>
            <a:fillRect/>
          </a:stretch>
        </p:blipFill>
        <p:spPr>
          <a:xfrm>
            <a:off x="313800" y="242850"/>
            <a:ext cx="486131" cy="726732"/>
          </a:xfrm>
          <a:prstGeom prst="rect">
            <a:avLst/>
          </a:prstGeom>
          <a:noFill/>
          <a:ln>
            <a:noFill/>
          </a:ln>
        </p:spPr>
      </p:pic>
      <p:sp>
        <p:nvSpPr>
          <p:cNvPr id="497" name="Google Shape;497;p37"/>
          <p:cNvSpPr/>
          <p:nvPr/>
        </p:nvSpPr>
        <p:spPr>
          <a:xfrm>
            <a:off x="1189800" y="1605175"/>
            <a:ext cx="6764400" cy="5079000"/>
          </a:xfrm>
          <a:prstGeom prst="noSmoking">
            <a:avLst>
              <a:gd fmla="val 11604" name="adj"/>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7"/>
          <p:cNvSpPr txBox="1"/>
          <p:nvPr>
            <p:ph idx="1" type="subTitle"/>
          </p:nvPr>
        </p:nvSpPr>
        <p:spPr>
          <a:xfrm>
            <a:off x="73200" y="312041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6000">
                <a:solidFill>
                  <a:srgbClr val="000000"/>
                </a:solidFill>
              </a:rPr>
              <a:t>“It’s just water.”</a:t>
            </a:r>
            <a:endParaRPr b="0" i="0" sz="6000" u="none" cap="none" strike="noStrike">
              <a:solidFill>
                <a:srgbClr val="000000"/>
              </a:solidFill>
              <a:latin typeface="Titillium Web"/>
              <a:ea typeface="Titillium Web"/>
              <a:cs typeface="Titillium Web"/>
              <a:sym typeface="Titillium Web"/>
            </a:endParaRPr>
          </a:p>
        </p:txBody>
      </p:sp>
      <p:sp>
        <p:nvSpPr>
          <p:cNvPr id="499" name="Google Shape;499;p37"/>
          <p:cNvSpPr txBox="1"/>
          <p:nvPr>
            <p:ph idx="1" type="subTitle"/>
          </p:nvPr>
        </p:nvSpPr>
        <p:spPr>
          <a:xfrm>
            <a:off x="0" y="83541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sp>
        <p:nvSpPr>
          <p:cNvPr id="500" name="Google Shape;500;p37"/>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38"/>
          <p:cNvSpPr/>
          <p:nvPr/>
        </p:nvSpPr>
        <p:spPr>
          <a:xfrm>
            <a:off x="15240" y="440940"/>
            <a:ext cx="9458100" cy="5988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3750">
                <a:solidFill>
                  <a:schemeClr val="lt1"/>
                </a:solidFill>
                <a:latin typeface="Times New Roman"/>
                <a:ea typeface="Times New Roman"/>
                <a:cs typeface="Times New Roman"/>
                <a:sym typeface="Times New Roman"/>
              </a:rPr>
              <a:t>Academic Partnership</a:t>
            </a:r>
            <a:endParaRPr sz="3750">
              <a:solidFill>
                <a:schemeClr val="lt1"/>
              </a:solidFill>
              <a:latin typeface="Times New Roman"/>
              <a:ea typeface="Times New Roman"/>
              <a:cs typeface="Times New Roman"/>
              <a:sym typeface="Times New Roman"/>
            </a:endParaRPr>
          </a:p>
        </p:txBody>
      </p:sp>
      <p:sp>
        <p:nvSpPr>
          <p:cNvPr id="506" name="Google Shape;506;p38"/>
          <p:cNvSpPr/>
          <p:nvPr/>
        </p:nvSpPr>
        <p:spPr>
          <a:xfrm>
            <a:off x="0" y="140236"/>
            <a:ext cx="9458100" cy="7356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sz="2500">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lang="en-US" sz="2500">
                <a:solidFill>
                  <a:schemeClr val="lt1"/>
                </a:solidFill>
                <a:latin typeface="Times New Roman"/>
                <a:ea typeface="Times New Roman"/>
                <a:cs typeface="Times New Roman"/>
                <a:sym typeface="Times New Roman"/>
              </a:rPr>
              <a:t>Stanford R&amp;DE Student Housing Innovation in Green Cleaning</a:t>
            </a:r>
            <a:endParaRPr/>
          </a:p>
          <a:p>
            <a:pPr indent="0" lvl="0" marL="0" marR="0" rtl="0" algn="ctr">
              <a:lnSpc>
                <a:spcPct val="50000"/>
              </a:lnSpc>
              <a:spcBef>
                <a:spcPts val="0"/>
              </a:spcBef>
              <a:spcAft>
                <a:spcPts val="0"/>
              </a:spcAft>
              <a:buNone/>
            </a:pPr>
            <a:r>
              <a:t/>
            </a:r>
            <a:endParaRPr sz="3750">
              <a:solidFill>
                <a:schemeClr val="lt1"/>
              </a:solidFill>
              <a:latin typeface="Times New Roman"/>
              <a:ea typeface="Times New Roman"/>
              <a:cs typeface="Times New Roman"/>
              <a:sym typeface="Times New Roman"/>
            </a:endParaRPr>
          </a:p>
        </p:txBody>
      </p:sp>
      <p:pic>
        <p:nvPicPr>
          <p:cNvPr id="507" name="Google Shape;507;p38"/>
          <p:cNvPicPr preferRelativeResize="0"/>
          <p:nvPr/>
        </p:nvPicPr>
        <p:blipFill>
          <a:blip r:embed="rId3">
            <a:alphaModFix/>
          </a:blip>
          <a:stretch>
            <a:fillRect/>
          </a:stretch>
        </p:blipFill>
        <p:spPr>
          <a:xfrm>
            <a:off x="313800" y="242850"/>
            <a:ext cx="486131" cy="726732"/>
          </a:xfrm>
          <a:prstGeom prst="rect">
            <a:avLst/>
          </a:prstGeom>
          <a:noFill/>
          <a:ln>
            <a:noFill/>
          </a:ln>
        </p:spPr>
      </p:pic>
      <p:sp>
        <p:nvSpPr>
          <p:cNvPr id="508" name="Google Shape;508;p38"/>
          <p:cNvSpPr txBox="1"/>
          <p:nvPr>
            <p:ph idx="1" type="subTitle"/>
          </p:nvPr>
        </p:nvSpPr>
        <p:spPr>
          <a:xfrm>
            <a:off x="0" y="83541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pic>
        <p:nvPicPr>
          <p:cNvPr id="509" name="Google Shape;509;p38"/>
          <p:cNvPicPr preferRelativeResize="0"/>
          <p:nvPr/>
        </p:nvPicPr>
        <p:blipFill>
          <a:blip r:embed="rId4">
            <a:alphaModFix/>
          </a:blip>
          <a:stretch>
            <a:fillRect/>
          </a:stretch>
        </p:blipFill>
        <p:spPr>
          <a:xfrm>
            <a:off x="2919350" y="2069325"/>
            <a:ext cx="3158900" cy="4098350"/>
          </a:xfrm>
          <a:prstGeom prst="rect">
            <a:avLst/>
          </a:prstGeom>
          <a:noFill/>
          <a:ln>
            <a:noFill/>
          </a:ln>
        </p:spPr>
      </p:pic>
      <p:sp>
        <p:nvSpPr>
          <p:cNvPr id="510" name="Google Shape;510;p38"/>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pic>
        <p:nvPicPr>
          <p:cNvPr id="516" name="Google Shape;516;p39"/>
          <p:cNvPicPr preferRelativeResize="0"/>
          <p:nvPr/>
        </p:nvPicPr>
        <p:blipFill>
          <a:blip r:embed="rId3">
            <a:alphaModFix/>
          </a:blip>
          <a:stretch>
            <a:fillRect/>
          </a:stretch>
        </p:blipFill>
        <p:spPr>
          <a:xfrm>
            <a:off x="355801" y="165939"/>
            <a:ext cx="4307775" cy="6633126"/>
          </a:xfrm>
          <a:prstGeom prst="rect">
            <a:avLst/>
          </a:prstGeom>
          <a:noFill/>
          <a:ln>
            <a:noFill/>
          </a:ln>
        </p:spPr>
      </p:pic>
      <p:sp>
        <p:nvSpPr>
          <p:cNvPr id="517" name="Google Shape;517;p39"/>
          <p:cNvSpPr/>
          <p:nvPr/>
        </p:nvSpPr>
        <p:spPr>
          <a:xfrm>
            <a:off x="4546750" y="251525"/>
            <a:ext cx="4358400" cy="3584100"/>
          </a:xfrm>
          <a:prstGeom prst="wedgeRoundRectCallout">
            <a:avLst>
              <a:gd fmla="val -74047" name="adj1"/>
              <a:gd fmla="val 106144"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Clr>
                <a:srgbClr val="000000"/>
              </a:buClr>
              <a:buSzPts val="800"/>
              <a:buFont typeface="Arial"/>
              <a:buNone/>
            </a:pPr>
            <a:r>
              <a:t/>
            </a:r>
            <a:endParaRPr i="1" sz="2000"/>
          </a:p>
        </p:txBody>
      </p:sp>
      <p:pic>
        <p:nvPicPr>
          <p:cNvPr id="518" name="Google Shape;518;p39"/>
          <p:cNvPicPr preferRelativeResize="0"/>
          <p:nvPr/>
        </p:nvPicPr>
        <p:blipFill>
          <a:blip r:embed="rId4">
            <a:alphaModFix/>
          </a:blip>
          <a:stretch>
            <a:fillRect/>
          </a:stretch>
        </p:blipFill>
        <p:spPr>
          <a:xfrm>
            <a:off x="4977613" y="365900"/>
            <a:ext cx="3496675" cy="3355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3" name="Shape 523"/>
        <p:cNvGrpSpPr/>
        <p:nvPr/>
      </p:nvGrpSpPr>
      <p:grpSpPr>
        <a:xfrm>
          <a:off x="0" y="0"/>
          <a:ext cx="0" cy="0"/>
          <a:chOff x="0" y="0"/>
          <a:chExt cx="0" cy="0"/>
        </a:xfrm>
      </p:grpSpPr>
      <p:pic>
        <p:nvPicPr>
          <p:cNvPr id="524" name="Google Shape;524;p40"/>
          <p:cNvPicPr preferRelativeResize="0"/>
          <p:nvPr/>
        </p:nvPicPr>
        <p:blipFill rotWithShape="1">
          <a:blip r:embed="rId3">
            <a:alphaModFix/>
          </a:blip>
          <a:srcRect b="0" l="0" r="0" t="0"/>
          <a:stretch/>
        </p:blipFill>
        <p:spPr>
          <a:xfrm>
            <a:off x="724450" y="365900"/>
            <a:ext cx="3980624" cy="6153024"/>
          </a:xfrm>
          <a:prstGeom prst="rect">
            <a:avLst/>
          </a:prstGeom>
          <a:noFill/>
          <a:ln>
            <a:noFill/>
          </a:ln>
        </p:spPr>
      </p:pic>
      <p:pic>
        <p:nvPicPr>
          <p:cNvPr id="525" name="Google Shape;525;p40"/>
          <p:cNvPicPr preferRelativeResize="0"/>
          <p:nvPr/>
        </p:nvPicPr>
        <p:blipFill rotWithShape="1">
          <a:blip r:embed="rId4">
            <a:alphaModFix/>
          </a:blip>
          <a:srcRect b="0" l="0" r="0" t="0"/>
          <a:stretch/>
        </p:blipFill>
        <p:spPr>
          <a:xfrm>
            <a:off x="4572000" y="1972862"/>
            <a:ext cx="4447350" cy="2939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pic>
        <p:nvPicPr>
          <p:cNvPr id="530" name="Google Shape;530;p41"/>
          <p:cNvPicPr preferRelativeResize="0"/>
          <p:nvPr/>
        </p:nvPicPr>
        <p:blipFill rotWithShape="1">
          <a:blip r:embed="rId3">
            <a:alphaModFix/>
          </a:blip>
          <a:srcRect b="0" l="0" r="11055" t="0"/>
          <a:stretch/>
        </p:blipFill>
        <p:spPr>
          <a:xfrm>
            <a:off x="-1550025" y="230250"/>
            <a:ext cx="6374026" cy="5976125"/>
          </a:xfrm>
          <a:prstGeom prst="rect">
            <a:avLst/>
          </a:prstGeom>
          <a:noFill/>
          <a:ln>
            <a:noFill/>
          </a:ln>
        </p:spPr>
      </p:pic>
      <p:sp>
        <p:nvSpPr>
          <p:cNvPr id="531" name="Google Shape;531;p41"/>
          <p:cNvSpPr/>
          <p:nvPr/>
        </p:nvSpPr>
        <p:spPr>
          <a:xfrm>
            <a:off x="6770225" y="591300"/>
            <a:ext cx="2373600" cy="877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2" name="Google Shape;532;p41"/>
          <p:cNvPicPr preferRelativeResize="0"/>
          <p:nvPr/>
        </p:nvPicPr>
        <p:blipFill>
          <a:blip r:embed="rId4">
            <a:alphaModFix/>
          </a:blip>
          <a:stretch>
            <a:fillRect/>
          </a:stretch>
        </p:blipFill>
        <p:spPr>
          <a:xfrm>
            <a:off x="3817750" y="4135626"/>
            <a:ext cx="4843576" cy="2410325"/>
          </a:xfrm>
          <a:prstGeom prst="rect">
            <a:avLst/>
          </a:prstGeom>
          <a:noFill/>
          <a:ln>
            <a:noFill/>
          </a:ln>
        </p:spPr>
      </p:pic>
      <p:sp>
        <p:nvSpPr>
          <p:cNvPr id="533" name="Google Shape;533;p41"/>
          <p:cNvSpPr/>
          <p:nvPr/>
        </p:nvSpPr>
        <p:spPr>
          <a:xfrm>
            <a:off x="-1684800" y="94725"/>
            <a:ext cx="2373600" cy="571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1"/>
          <p:cNvSpPr/>
          <p:nvPr/>
        </p:nvSpPr>
        <p:spPr>
          <a:xfrm>
            <a:off x="4660075" y="1479925"/>
            <a:ext cx="2666400" cy="2565900"/>
          </a:xfrm>
          <a:prstGeom prst="wedgeRoundRectCallout">
            <a:avLst>
              <a:gd fmla="val 76628" name="adj1"/>
              <a:gd fmla="val 62948"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t"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t/>
            </a:r>
            <a:endParaRPr b="1" sz="1800">
              <a:solidFill>
                <a:srgbClr val="4444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i="1" sz="1800">
              <a:solidFill>
                <a:srgbClr val="444444"/>
              </a:solidFill>
              <a:latin typeface="Calibri"/>
              <a:ea typeface="Calibri"/>
              <a:cs typeface="Calibri"/>
              <a:sym typeface="Calibri"/>
            </a:endParaRPr>
          </a:p>
        </p:txBody>
      </p:sp>
      <p:pic>
        <p:nvPicPr>
          <p:cNvPr id="535" name="Google Shape;535;p41"/>
          <p:cNvPicPr preferRelativeResize="0"/>
          <p:nvPr/>
        </p:nvPicPr>
        <p:blipFill rotWithShape="1">
          <a:blip r:embed="rId4">
            <a:alphaModFix/>
          </a:blip>
          <a:srcRect b="64454" l="74535" r="2179" t="11703"/>
          <a:stretch/>
        </p:blipFill>
        <p:spPr>
          <a:xfrm>
            <a:off x="4736275" y="2129987"/>
            <a:ext cx="2549399" cy="129901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0" name="Shape 540"/>
        <p:cNvGrpSpPr/>
        <p:nvPr/>
      </p:nvGrpSpPr>
      <p:grpSpPr>
        <a:xfrm>
          <a:off x="0" y="0"/>
          <a:ext cx="0" cy="0"/>
          <a:chOff x="0" y="0"/>
          <a:chExt cx="0" cy="0"/>
        </a:xfrm>
      </p:grpSpPr>
      <p:sp>
        <p:nvSpPr>
          <p:cNvPr id="541" name="Google Shape;541;p42"/>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542" name="Google Shape;542;p42"/>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id="543" name="Google Shape;543;p42"/>
          <p:cNvPicPr preferRelativeResize="0"/>
          <p:nvPr/>
        </p:nvPicPr>
        <p:blipFill>
          <a:blip r:embed="rId4">
            <a:alphaModFix/>
          </a:blip>
          <a:stretch>
            <a:fillRect/>
          </a:stretch>
        </p:blipFill>
        <p:spPr>
          <a:xfrm>
            <a:off x="5009125" y="1111440"/>
            <a:ext cx="3492550" cy="5437409"/>
          </a:xfrm>
          <a:prstGeom prst="rect">
            <a:avLst/>
          </a:prstGeom>
          <a:noFill/>
          <a:ln>
            <a:noFill/>
          </a:ln>
        </p:spPr>
      </p:pic>
      <p:pic>
        <p:nvPicPr>
          <p:cNvPr id="544" name="Google Shape;544;p42"/>
          <p:cNvPicPr preferRelativeResize="0"/>
          <p:nvPr/>
        </p:nvPicPr>
        <p:blipFill rotWithShape="1">
          <a:blip r:embed="rId5">
            <a:alphaModFix/>
          </a:blip>
          <a:srcRect b="0" l="0" r="0" t="0"/>
          <a:stretch/>
        </p:blipFill>
        <p:spPr>
          <a:xfrm>
            <a:off x="533750" y="1130850"/>
            <a:ext cx="3492550" cy="5398601"/>
          </a:xfrm>
          <a:prstGeom prst="rect">
            <a:avLst/>
          </a:prstGeom>
          <a:noFill/>
          <a:ln>
            <a:noFill/>
          </a:ln>
        </p:spPr>
      </p:pic>
      <p:sp>
        <p:nvSpPr>
          <p:cNvPr id="545" name="Google Shape;545;p42"/>
          <p:cNvSpPr/>
          <p:nvPr/>
        </p:nvSpPr>
        <p:spPr>
          <a:xfrm>
            <a:off x="4143325" y="3090725"/>
            <a:ext cx="749100" cy="726600"/>
          </a:xfrm>
          <a:prstGeom prst="rightArrow">
            <a:avLst>
              <a:gd fmla="val 50000" name="adj1"/>
              <a:gd fmla="val 50000" name="adj2"/>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42"/>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16"/>
          <p:cNvSpPr txBox="1"/>
          <p:nvPr>
            <p:ph idx="4294967295" type="body"/>
          </p:nvPr>
        </p:nvSpPr>
        <p:spPr>
          <a:xfrm>
            <a:off x="337281" y="1091508"/>
            <a:ext cx="3117000" cy="186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chemeClr val="accent6"/>
                </a:solidFill>
              </a:rPr>
              <a:t>2021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100% Renewable Electricity</a:t>
            </a:r>
            <a:endParaRPr b="0" i="0" sz="1700" u="none" cap="none" strike="noStrike">
              <a:solidFill>
                <a:srgbClr val="003B55"/>
              </a:solidFill>
              <a:latin typeface="Titillium Web"/>
              <a:ea typeface="Titillium Web"/>
              <a:cs typeface="Titillium Web"/>
              <a:sym typeface="Titillium Web"/>
            </a:endParaRPr>
          </a:p>
        </p:txBody>
      </p:sp>
      <p:sp>
        <p:nvSpPr>
          <p:cNvPr id="227" name="Google Shape;227;p16"/>
          <p:cNvSpPr txBox="1"/>
          <p:nvPr>
            <p:ph idx="4294967295" type="body"/>
          </p:nvPr>
        </p:nvSpPr>
        <p:spPr>
          <a:xfrm>
            <a:off x="5507125" y="2588692"/>
            <a:ext cx="3117000" cy="186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chemeClr val="accent6"/>
                </a:solidFill>
              </a:rPr>
              <a:t>2025 </a:t>
            </a:r>
            <a:r>
              <a:rPr lang="en-US" sz="1700">
                <a:solidFill>
                  <a:schemeClr val="dk1"/>
                </a:solidFill>
              </a:rPr>
              <a:t>R&amp;DE Goal</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100% Ozone Based Cleaning  </a:t>
            </a:r>
            <a:endParaRPr sz="17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rPr lang="en-US" sz="1200">
                <a:solidFill>
                  <a:srgbClr val="000000"/>
                </a:solidFill>
              </a:rPr>
              <a:t>*except for degreasing and oven cleaning </a:t>
            </a:r>
            <a:endParaRPr b="0" i="0" sz="1200" u="none" cap="none" strike="noStrike">
              <a:solidFill>
                <a:srgbClr val="003B55"/>
              </a:solidFill>
              <a:latin typeface="Titillium Web"/>
              <a:ea typeface="Titillium Web"/>
              <a:cs typeface="Titillium Web"/>
              <a:sym typeface="Titillium Web"/>
            </a:endParaRPr>
          </a:p>
        </p:txBody>
      </p:sp>
      <p:sp>
        <p:nvSpPr>
          <p:cNvPr id="228" name="Google Shape;228;p16"/>
          <p:cNvSpPr txBox="1"/>
          <p:nvPr>
            <p:ph idx="4294967295" type="body"/>
          </p:nvPr>
        </p:nvSpPr>
        <p:spPr>
          <a:xfrm>
            <a:off x="5507475" y="1069550"/>
            <a:ext cx="26904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chemeClr val="accent6"/>
                </a:solidFill>
              </a:rPr>
              <a:t>2022 </a:t>
            </a:r>
            <a:r>
              <a:rPr lang="en-US" sz="1700">
                <a:solidFill>
                  <a:schemeClr val="dk1"/>
                </a:solidFill>
              </a:rPr>
              <a:t>R&amp;DE Goal</a:t>
            </a:r>
            <a:endParaRPr b="1" sz="4500">
              <a:solidFill>
                <a:schemeClr val="accent6"/>
              </a:solidFil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10% Reduction in Energy and Water Usage from 2017 Levels </a:t>
            </a:r>
            <a:endParaRPr b="0" i="0" sz="1700" u="none" cap="none" strike="noStrike">
              <a:solidFill>
                <a:srgbClr val="003B55"/>
              </a:solidFill>
              <a:latin typeface="Titillium Web"/>
              <a:ea typeface="Titillium Web"/>
              <a:cs typeface="Titillium Web"/>
              <a:sym typeface="Titillium Web"/>
            </a:endParaRPr>
          </a:p>
        </p:txBody>
      </p:sp>
      <p:sp>
        <p:nvSpPr>
          <p:cNvPr id="229" name="Google Shape;229;p16"/>
          <p:cNvSpPr txBox="1"/>
          <p:nvPr>
            <p:ph idx="4294967295" type="body"/>
          </p:nvPr>
        </p:nvSpPr>
        <p:spPr>
          <a:xfrm>
            <a:off x="367200" y="2555550"/>
            <a:ext cx="24906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chemeClr val="accent6"/>
                </a:solidFill>
              </a:rPr>
              <a:t>2030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Zero Waste Campus</a:t>
            </a:r>
            <a:endParaRPr b="0" i="0" sz="1700" u="none" cap="none" strike="noStrike">
              <a:solidFill>
                <a:srgbClr val="003B55"/>
              </a:solidFill>
              <a:latin typeface="Titillium Web"/>
              <a:ea typeface="Titillium Web"/>
              <a:cs typeface="Titillium Web"/>
              <a:sym typeface="Titillium Web"/>
            </a:endParaRPr>
          </a:p>
        </p:txBody>
      </p:sp>
      <p:sp>
        <p:nvSpPr>
          <p:cNvPr id="230" name="Google Shape;230;p16"/>
          <p:cNvSpPr txBox="1"/>
          <p:nvPr/>
        </p:nvSpPr>
        <p:spPr>
          <a:xfrm>
            <a:off x="962625" y="325050"/>
            <a:ext cx="7775100" cy="1692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US" sz="3200"/>
              <a:t>Stanford’s High Level Goals  </a:t>
            </a:r>
            <a:endParaRPr sz="1100"/>
          </a:p>
          <a:p>
            <a:pPr indent="0" lvl="0" marL="0" marR="0" rtl="0" algn="l">
              <a:spcBef>
                <a:spcPts val="0"/>
              </a:spcBef>
              <a:spcAft>
                <a:spcPts val="0"/>
              </a:spcAft>
              <a:buNone/>
            </a:pPr>
            <a:r>
              <a:t/>
            </a:r>
            <a:endParaRPr b="1" i="1" sz="1400">
              <a:latin typeface="Arial"/>
              <a:ea typeface="Arial"/>
              <a:cs typeface="Arial"/>
              <a:sym typeface="Arial"/>
            </a:endParaRPr>
          </a:p>
        </p:txBody>
      </p:sp>
      <p:pic>
        <p:nvPicPr>
          <p:cNvPr id="231" name="Google Shape;231;p16"/>
          <p:cNvPicPr preferRelativeResize="0"/>
          <p:nvPr/>
        </p:nvPicPr>
        <p:blipFill>
          <a:blip r:embed="rId3">
            <a:alphaModFix/>
          </a:blip>
          <a:stretch>
            <a:fillRect/>
          </a:stretch>
        </p:blipFill>
        <p:spPr>
          <a:xfrm>
            <a:off x="313800" y="242850"/>
            <a:ext cx="486131" cy="726732"/>
          </a:xfrm>
          <a:prstGeom prst="rect">
            <a:avLst/>
          </a:prstGeom>
          <a:noFill/>
          <a:ln>
            <a:noFill/>
          </a:ln>
        </p:spPr>
      </p:pic>
      <p:sp>
        <p:nvSpPr>
          <p:cNvPr id="232" name="Google Shape;232;p16"/>
          <p:cNvSpPr txBox="1"/>
          <p:nvPr>
            <p:ph idx="4294967295" type="body"/>
          </p:nvPr>
        </p:nvSpPr>
        <p:spPr>
          <a:xfrm>
            <a:off x="3158206" y="1086717"/>
            <a:ext cx="3117000" cy="186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chemeClr val="accent6"/>
                </a:solidFill>
              </a:rPr>
              <a:t>2025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80% Carbon Free</a:t>
            </a:r>
            <a:endParaRPr b="0" i="0" sz="1700" u="none" cap="none" strike="noStrike">
              <a:solidFill>
                <a:srgbClr val="003B55"/>
              </a:solidFill>
              <a:latin typeface="Titillium Web"/>
              <a:ea typeface="Titillium Web"/>
              <a:cs typeface="Titillium Web"/>
              <a:sym typeface="Titillium Web"/>
            </a:endParaRPr>
          </a:p>
        </p:txBody>
      </p:sp>
      <p:pic>
        <p:nvPicPr>
          <p:cNvPr id="233" name="Google Shape;233;p16"/>
          <p:cNvPicPr preferRelativeResize="0"/>
          <p:nvPr/>
        </p:nvPicPr>
        <p:blipFill>
          <a:blip r:embed="rId4">
            <a:alphaModFix/>
          </a:blip>
          <a:stretch>
            <a:fillRect/>
          </a:stretch>
        </p:blipFill>
        <p:spPr>
          <a:xfrm>
            <a:off x="284475" y="4047375"/>
            <a:ext cx="4321751" cy="2535449"/>
          </a:xfrm>
          <a:prstGeom prst="rect">
            <a:avLst/>
          </a:prstGeom>
          <a:noFill/>
          <a:ln>
            <a:noFill/>
          </a:ln>
        </p:spPr>
      </p:pic>
      <p:sp>
        <p:nvSpPr>
          <p:cNvPr id="234" name="Google Shape;234;p16"/>
          <p:cNvSpPr txBox="1"/>
          <p:nvPr/>
        </p:nvSpPr>
        <p:spPr>
          <a:xfrm>
            <a:off x="4640600" y="5600075"/>
            <a:ext cx="2954700" cy="7269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i="1" lang="en-US"/>
              <a:t>Stanford Central Energy Facility</a:t>
            </a:r>
            <a:endParaRPr i="1"/>
          </a:p>
          <a:p>
            <a:pPr indent="0" lvl="0" marL="0" rtl="0" algn="l">
              <a:spcBef>
                <a:spcPts val="600"/>
              </a:spcBef>
              <a:spcAft>
                <a:spcPts val="0"/>
              </a:spcAft>
              <a:buNone/>
            </a:pPr>
            <a:r>
              <a:rPr i="1" lang="en-US" sz="1200"/>
              <a:t>Opened in 2015 reducing greenhouse gas emissions for the university by 64% and potable water by 18%. </a:t>
            </a:r>
            <a:endParaRPr i="1" sz="1200"/>
          </a:p>
          <a:p>
            <a:pPr indent="0" lvl="0" marL="0" rtl="0" algn="l">
              <a:spcBef>
                <a:spcPts val="600"/>
              </a:spcBef>
              <a:spcAft>
                <a:spcPts val="0"/>
              </a:spcAft>
              <a:buNone/>
            </a:pPr>
            <a:r>
              <a:rPr i="1" lang="en-US"/>
              <a:t>  </a:t>
            </a:r>
            <a:endParaRPr i="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43"/>
          <p:cNvSpPr/>
          <p:nvPr/>
        </p:nvSpPr>
        <p:spPr>
          <a:xfrm>
            <a:off x="6770225" y="591300"/>
            <a:ext cx="2373600" cy="877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2" name="Google Shape;552;p43"/>
          <p:cNvPicPr preferRelativeResize="0"/>
          <p:nvPr/>
        </p:nvPicPr>
        <p:blipFill>
          <a:blip r:embed="rId3">
            <a:alphaModFix/>
          </a:blip>
          <a:stretch>
            <a:fillRect/>
          </a:stretch>
        </p:blipFill>
        <p:spPr>
          <a:xfrm>
            <a:off x="4726475" y="429550"/>
            <a:ext cx="3925775" cy="6156176"/>
          </a:xfrm>
          <a:prstGeom prst="rect">
            <a:avLst/>
          </a:prstGeom>
          <a:noFill/>
          <a:ln>
            <a:noFill/>
          </a:ln>
        </p:spPr>
      </p:pic>
      <p:pic>
        <p:nvPicPr>
          <p:cNvPr id="553" name="Google Shape;553;p43"/>
          <p:cNvPicPr preferRelativeResize="0"/>
          <p:nvPr/>
        </p:nvPicPr>
        <p:blipFill>
          <a:blip r:embed="rId4">
            <a:alphaModFix/>
          </a:blip>
          <a:stretch>
            <a:fillRect/>
          </a:stretch>
        </p:blipFill>
        <p:spPr>
          <a:xfrm>
            <a:off x="293925" y="315300"/>
            <a:ext cx="3872200" cy="6227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44"/>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560" name="Google Shape;560;p44"/>
          <p:cNvSpPr txBox="1"/>
          <p:nvPr>
            <p:ph idx="1" type="subTitle"/>
          </p:nvPr>
        </p:nvSpPr>
        <p:spPr>
          <a:xfrm>
            <a:off x="0" y="835413"/>
            <a:ext cx="8997600" cy="123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00"/>
              </a:spcBef>
              <a:spcAft>
                <a:spcPts val="0"/>
              </a:spcAft>
              <a:buClr>
                <a:srgbClr val="D3EBD5"/>
              </a:buClr>
              <a:buSzPts val="1200"/>
              <a:buFont typeface="Titillium Web Light"/>
              <a:buNone/>
            </a:pPr>
            <a:r>
              <a:rPr b="1" lang="en-US" sz="3000">
                <a:solidFill>
                  <a:srgbClr val="C00000"/>
                </a:solidFill>
              </a:rPr>
              <a:t>Creating a New Cleaning Culture</a:t>
            </a:r>
            <a:endParaRPr b="0" i="0" sz="3000" u="none" cap="none" strike="noStrike">
              <a:solidFill>
                <a:srgbClr val="003B55"/>
              </a:solidFill>
              <a:latin typeface="Titillium Web"/>
              <a:ea typeface="Titillium Web"/>
              <a:cs typeface="Titillium Web"/>
              <a:sym typeface="Titillium Web"/>
            </a:endParaRPr>
          </a:p>
        </p:txBody>
      </p:sp>
      <p:sp>
        <p:nvSpPr>
          <p:cNvPr id="561" name="Google Shape;561;p44"/>
          <p:cNvSpPr/>
          <p:nvPr/>
        </p:nvSpPr>
        <p:spPr>
          <a:xfrm>
            <a:off x="4032425" y="1675950"/>
            <a:ext cx="4160100" cy="1531500"/>
          </a:xfrm>
          <a:prstGeom prst="wedgeRoundRectCallout">
            <a:avLst>
              <a:gd fmla="val -64087" name="adj1"/>
              <a:gd fmla="val 84537"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lang="en-US" sz="1800">
                <a:solidFill>
                  <a:srgbClr val="444444"/>
                </a:solidFill>
                <a:latin typeface="Calibri"/>
                <a:ea typeface="Calibri"/>
                <a:cs typeface="Calibri"/>
                <a:sym typeface="Calibri"/>
              </a:rPr>
              <a:t>Recognize champions - Awards, Dining Lunches, Letting them Lead. When you are no longer needed you have succeeded in culture change.</a:t>
            </a:r>
            <a:endParaRPr b="1" sz="1800">
              <a:solidFill>
                <a:srgbClr val="444444"/>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i="1" sz="1800">
              <a:solidFill>
                <a:srgbClr val="444444"/>
              </a:solidFill>
              <a:latin typeface="Calibri"/>
              <a:ea typeface="Calibri"/>
              <a:cs typeface="Calibri"/>
              <a:sym typeface="Calibri"/>
            </a:endParaRPr>
          </a:p>
        </p:txBody>
      </p:sp>
      <p:sp>
        <p:nvSpPr>
          <p:cNvPr id="562" name="Google Shape;562;p44"/>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563" name="Google Shape;563;p44"/>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id="564" name="Google Shape;564;p44"/>
          <p:cNvPicPr preferRelativeResize="0"/>
          <p:nvPr/>
        </p:nvPicPr>
        <p:blipFill rotWithShape="1">
          <a:blip r:embed="rId4">
            <a:alphaModFix/>
          </a:blip>
          <a:srcRect b="0" l="7995" r="0" t="16569"/>
          <a:stretch/>
        </p:blipFill>
        <p:spPr>
          <a:xfrm>
            <a:off x="4032425" y="3722676"/>
            <a:ext cx="4674624" cy="2829600"/>
          </a:xfrm>
          <a:prstGeom prst="rect">
            <a:avLst/>
          </a:prstGeom>
          <a:noFill/>
          <a:ln>
            <a:noFill/>
          </a:ln>
        </p:spPr>
      </p:pic>
      <p:pic>
        <p:nvPicPr>
          <p:cNvPr id="565" name="Google Shape;565;p44"/>
          <p:cNvPicPr preferRelativeResize="0"/>
          <p:nvPr/>
        </p:nvPicPr>
        <p:blipFill rotWithShape="1">
          <a:blip r:embed="rId5">
            <a:alphaModFix/>
          </a:blip>
          <a:srcRect b="5793" l="15268" r="0" t="0"/>
          <a:stretch/>
        </p:blipFill>
        <p:spPr>
          <a:xfrm>
            <a:off x="506600" y="1823700"/>
            <a:ext cx="3252925" cy="4822201"/>
          </a:xfrm>
          <a:prstGeom prst="rect">
            <a:avLst/>
          </a:prstGeom>
          <a:noFill/>
          <a:ln>
            <a:noFill/>
          </a:ln>
        </p:spPr>
      </p:pic>
      <p:sp>
        <p:nvSpPr>
          <p:cNvPr id="566" name="Google Shape;566;p44"/>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45"/>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573" name="Google Shape;573;p45"/>
          <p:cNvPicPr preferRelativeResize="0"/>
          <p:nvPr/>
        </p:nvPicPr>
        <p:blipFill rotWithShape="1">
          <a:blip r:embed="rId3">
            <a:alphaModFix/>
          </a:blip>
          <a:srcRect b="0" l="0" r="0" t="0"/>
          <a:stretch/>
        </p:blipFill>
        <p:spPr>
          <a:xfrm>
            <a:off x="2286000" y="457200"/>
            <a:ext cx="6740525" cy="2888797"/>
          </a:xfrm>
          <a:prstGeom prst="rect">
            <a:avLst/>
          </a:prstGeom>
          <a:noFill/>
          <a:ln>
            <a:noFill/>
          </a:ln>
        </p:spPr>
      </p:pic>
      <p:pic>
        <p:nvPicPr>
          <p:cNvPr descr="https://lh5.googleusercontent.com/pohI_jXAf5K706SIpw9BTpzhVGtITwEL27riO0Iwpz7pLmAKS75byLpB3WrkMOdWd4myq049Zr-PucWlBrr_pXq2Xq5gs4dXGeDX1AwAiWLTDbG-CA_51qCSMP-fvj5ptQ-jbupS5ic" id="574" name="Google Shape;574;p45"/>
          <p:cNvPicPr preferRelativeResize="0"/>
          <p:nvPr/>
        </p:nvPicPr>
        <p:blipFill rotWithShape="1">
          <a:blip r:embed="rId4">
            <a:alphaModFix/>
          </a:blip>
          <a:srcRect b="0" l="0" r="0" t="0"/>
          <a:stretch/>
        </p:blipFill>
        <p:spPr>
          <a:xfrm>
            <a:off x="381000" y="381000"/>
            <a:ext cx="1864475" cy="2787247"/>
          </a:xfrm>
          <a:prstGeom prst="rect">
            <a:avLst/>
          </a:prstGeom>
          <a:noFill/>
          <a:ln>
            <a:noFill/>
          </a:ln>
        </p:spPr>
      </p:pic>
      <p:pic>
        <p:nvPicPr>
          <p:cNvPr id="575" name="Google Shape;575;p45"/>
          <p:cNvPicPr preferRelativeResize="0"/>
          <p:nvPr/>
        </p:nvPicPr>
        <p:blipFill rotWithShape="1">
          <a:blip r:embed="rId5">
            <a:alphaModFix/>
          </a:blip>
          <a:srcRect b="0" l="835" r="845" t="0"/>
          <a:stretch/>
        </p:blipFill>
        <p:spPr>
          <a:xfrm>
            <a:off x="381001" y="5012650"/>
            <a:ext cx="1555500" cy="1581900"/>
          </a:xfrm>
          <a:prstGeom prst="rect">
            <a:avLst/>
          </a:prstGeom>
          <a:solidFill>
            <a:srgbClr val="ECECEC"/>
          </a:solidFill>
          <a:ln>
            <a:noFill/>
          </a:ln>
          <a:effectLst>
            <a:outerShdw blurRad="50000" rotWithShape="0" algn="tl">
              <a:srgbClr val="000000">
                <a:alpha val="40780"/>
              </a:srgbClr>
            </a:outerShdw>
          </a:effectLst>
        </p:spPr>
      </p:pic>
      <p:sp>
        <p:nvSpPr>
          <p:cNvPr id="576" name="Google Shape;576;p45"/>
          <p:cNvSpPr/>
          <p:nvPr/>
        </p:nvSpPr>
        <p:spPr>
          <a:xfrm>
            <a:off x="652700" y="3861250"/>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4500">
                <a:latin typeface="Calibri"/>
                <a:ea typeface="Calibri"/>
                <a:cs typeface="Calibri"/>
                <a:sym typeface="Calibri"/>
              </a:rPr>
              <a:t>Questions?</a:t>
            </a:r>
            <a:endParaRPr b="1" i="1" sz="4500">
              <a:solidFill>
                <a:srgbClr val="000000"/>
              </a:solidFill>
              <a:latin typeface="Calibri"/>
              <a:ea typeface="Calibri"/>
              <a:cs typeface="Calibri"/>
              <a:sym typeface="Calibri"/>
            </a:endParaRPr>
          </a:p>
        </p:txBody>
      </p:sp>
      <p:sp>
        <p:nvSpPr>
          <p:cNvPr id="577" name="Google Shape;577;p45"/>
          <p:cNvSpPr txBox="1"/>
          <p:nvPr/>
        </p:nvSpPr>
        <p:spPr>
          <a:xfrm>
            <a:off x="1936488" y="5848150"/>
            <a:ext cx="5867400" cy="1077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600">
                <a:solidFill>
                  <a:srgbClr val="980000"/>
                </a:solidFill>
                <a:latin typeface="Times New Roman"/>
                <a:ea typeface="Times New Roman"/>
                <a:cs typeface="Times New Roman"/>
                <a:sym typeface="Times New Roman"/>
              </a:rPr>
              <a:t>Kristin Parineh </a:t>
            </a:r>
            <a:endParaRPr b="1">
              <a:solidFill>
                <a:srgbClr val="980000"/>
              </a:solidFill>
            </a:endParaRPr>
          </a:p>
          <a:p>
            <a:pPr indent="0" lvl="0" marL="0" marR="0" rtl="0" algn="l">
              <a:spcBef>
                <a:spcPts val="0"/>
              </a:spcBef>
              <a:spcAft>
                <a:spcPts val="0"/>
              </a:spcAft>
              <a:buNone/>
            </a:pPr>
            <a:r>
              <a:rPr lang="en-US" sz="1600">
                <a:solidFill>
                  <a:srgbClr val="000000"/>
                </a:solidFill>
                <a:latin typeface="Times New Roman"/>
                <a:ea typeface="Times New Roman"/>
                <a:cs typeface="Times New Roman"/>
                <a:sym typeface="Times New Roman"/>
              </a:rPr>
              <a:t>Sustainability and Utilities</a:t>
            </a:r>
            <a:r>
              <a:rPr lang="en-US" sz="1600">
                <a:latin typeface="Times New Roman"/>
                <a:ea typeface="Times New Roman"/>
                <a:cs typeface="Times New Roman"/>
                <a:sym typeface="Times New Roman"/>
              </a:rPr>
              <a:t> Manager</a:t>
            </a:r>
            <a:endParaRPr sz="1600">
              <a:latin typeface="Times New Roman"/>
              <a:ea typeface="Times New Roman"/>
              <a:cs typeface="Times New Roman"/>
              <a:sym typeface="Times New Roman"/>
            </a:endParaRPr>
          </a:p>
          <a:p>
            <a:pPr indent="0" lvl="0" marL="0" marR="0" rtl="0" algn="l">
              <a:spcBef>
                <a:spcPts val="0"/>
              </a:spcBef>
              <a:spcAft>
                <a:spcPts val="0"/>
              </a:spcAft>
              <a:buNone/>
            </a:pPr>
            <a:r>
              <a:rPr lang="en-US" sz="1600">
                <a:latin typeface="Times New Roman"/>
                <a:ea typeface="Times New Roman"/>
                <a:cs typeface="Times New Roman"/>
                <a:sym typeface="Times New Roman"/>
              </a:rPr>
              <a:t>kparineh@stanford.edu</a:t>
            </a:r>
            <a:r>
              <a:rPr lang="en-US" sz="1600">
                <a:solidFill>
                  <a:srgbClr val="000000"/>
                </a:solidFill>
                <a:latin typeface="Times New Roman"/>
                <a:ea typeface="Times New Roman"/>
                <a:cs typeface="Times New Roman"/>
                <a:sym typeface="Times New Roman"/>
              </a:rPr>
              <a:t> </a:t>
            </a:r>
            <a:endParaRPr sz="16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t/>
            </a:r>
            <a:endParaRPr/>
          </a:p>
          <a:p>
            <a:pPr indent="0" lvl="0" marL="0" marR="0" rtl="0" algn="ctr">
              <a:spcBef>
                <a:spcPts val="0"/>
              </a:spcBef>
              <a:spcAft>
                <a:spcPts val="0"/>
              </a:spcAft>
              <a:buNone/>
            </a:pPr>
            <a:r>
              <a:t/>
            </a:r>
            <a:endParaRPr sz="1600">
              <a:solidFill>
                <a:srgbClr val="000000"/>
              </a:solidFill>
              <a:latin typeface="Times New Roman"/>
              <a:ea typeface="Times New Roman"/>
              <a:cs typeface="Times New Roman"/>
              <a:sym typeface="Times New Roman"/>
            </a:endParaRPr>
          </a:p>
        </p:txBody>
      </p:sp>
      <p:pic>
        <p:nvPicPr>
          <p:cNvPr id="578" name="Google Shape;578;p45"/>
          <p:cNvPicPr preferRelativeResize="0"/>
          <p:nvPr/>
        </p:nvPicPr>
        <p:blipFill>
          <a:blip r:embed="rId6">
            <a:alphaModFix/>
          </a:blip>
          <a:stretch>
            <a:fillRect/>
          </a:stretch>
        </p:blipFill>
        <p:spPr>
          <a:xfrm>
            <a:off x="3692636" y="3578550"/>
            <a:ext cx="4851889" cy="226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17"/>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241" name="Google Shape;241;p17"/>
          <p:cNvSpPr/>
          <p:nvPr/>
        </p:nvSpPr>
        <p:spPr>
          <a:xfrm>
            <a:off x="5708517" y="1752493"/>
            <a:ext cx="3305700" cy="669000"/>
          </a:xfrm>
          <a:prstGeom prst="chevron">
            <a:avLst>
              <a:gd fmla="val 50000" name="adj"/>
            </a:avLst>
          </a:prstGeom>
          <a:solidFill>
            <a:srgbClr val="0E94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oboto"/>
                <a:ea typeface="Roboto"/>
                <a:cs typeface="Roboto"/>
                <a:sym typeface="Roboto"/>
              </a:rPr>
              <a:t>Ozone Cleaning</a:t>
            </a:r>
            <a:endParaRPr>
              <a:solidFill>
                <a:srgbClr val="FFFFFF"/>
              </a:solidFill>
              <a:latin typeface="Roboto"/>
              <a:ea typeface="Roboto"/>
              <a:cs typeface="Roboto"/>
              <a:sym typeface="Roboto"/>
            </a:endParaRPr>
          </a:p>
        </p:txBody>
      </p:sp>
      <p:grpSp>
        <p:nvGrpSpPr>
          <p:cNvPr id="242" name="Google Shape;242;p17"/>
          <p:cNvGrpSpPr/>
          <p:nvPr/>
        </p:nvGrpSpPr>
        <p:grpSpPr>
          <a:xfrm>
            <a:off x="117275" y="1752607"/>
            <a:ext cx="3546900" cy="3482836"/>
            <a:chOff x="0" y="1189989"/>
            <a:chExt cx="3546900" cy="3482836"/>
          </a:xfrm>
        </p:grpSpPr>
        <p:sp>
          <p:nvSpPr>
            <p:cNvPr id="243" name="Google Shape;243;p17"/>
            <p:cNvSpPr/>
            <p:nvPr/>
          </p:nvSpPr>
          <p:spPr>
            <a:xfrm>
              <a:off x="0" y="1189989"/>
              <a:ext cx="3546900" cy="669000"/>
            </a:xfrm>
            <a:prstGeom prst="homePlate">
              <a:avLst>
                <a:gd fmla="val 50000" name="adj"/>
              </a:avLst>
            </a:prstGeom>
            <a:solidFill>
              <a:srgbClr val="08563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oboto"/>
                  <a:ea typeface="Roboto"/>
                  <a:cs typeface="Roboto"/>
                  <a:sym typeface="Roboto"/>
                </a:rPr>
                <a:t>Traditional Cleaning</a:t>
              </a:r>
              <a:endParaRPr>
                <a:solidFill>
                  <a:srgbClr val="FFFFFF"/>
                </a:solidFill>
                <a:latin typeface="Roboto"/>
                <a:ea typeface="Roboto"/>
                <a:cs typeface="Roboto"/>
                <a:sym typeface="Roboto"/>
              </a:endParaRPr>
            </a:p>
          </p:txBody>
        </p:sp>
        <p:sp>
          <p:nvSpPr>
            <p:cNvPr id="244" name="Google Shape;244;p17"/>
            <p:cNvSpPr txBox="1"/>
            <p:nvPr/>
          </p:nvSpPr>
          <p:spPr>
            <a:xfrm>
              <a:off x="655361" y="20571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245" name="Google Shape;245;p17"/>
          <p:cNvGrpSpPr/>
          <p:nvPr/>
        </p:nvGrpSpPr>
        <p:grpSpPr>
          <a:xfrm>
            <a:off x="3020404" y="1752493"/>
            <a:ext cx="3305700" cy="3483050"/>
            <a:chOff x="2944204" y="1189775"/>
            <a:chExt cx="3305700" cy="3483050"/>
          </a:xfrm>
        </p:grpSpPr>
        <p:sp>
          <p:nvSpPr>
            <p:cNvPr id="246" name="Google Shape;246;p17"/>
            <p:cNvSpPr/>
            <p:nvPr/>
          </p:nvSpPr>
          <p:spPr>
            <a:xfrm>
              <a:off x="2944204" y="1189775"/>
              <a:ext cx="3305700" cy="669000"/>
            </a:xfrm>
            <a:prstGeom prst="chevron">
              <a:avLst>
                <a:gd fmla="val 50000" name="adj"/>
              </a:avLst>
            </a:prstGeom>
            <a:solidFill>
              <a:srgbClr val="0B77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oboto"/>
                  <a:ea typeface="Roboto"/>
                  <a:cs typeface="Roboto"/>
                  <a:sym typeface="Roboto"/>
                </a:rPr>
                <a:t>Green Cleaning</a:t>
              </a:r>
              <a:endParaRPr>
                <a:solidFill>
                  <a:srgbClr val="FFFFFF"/>
                </a:solidFill>
                <a:latin typeface="Roboto"/>
                <a:ea typeface="Roboto"/>
                <a:cs typeface="Roboto"/>
                <a:sym typeface="Roboto"/>
              </a:endParaRPr>
            </a:p>
          </p:txBody>
        </p:sp>
        <p:sp>
          <p:nvSpPr>
            <p:cNvPr id="247" name="Google Shape;247;p17"/>
            <p:cNvSpPr txBox="1"/>
            <p:nvPr/>
          </p:nvSpPr>
          <p:spPr>
            <a:xfrm>
              <a:off x="3478949" y="2057125"/>
              <a:ext cx="22362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pic>
        <p:nvPicPr>
          <p:cNvPr id="248" name="Google Shape;248;p17"/>
          <p:cNvPicPr preferRelativeResize="0"/>
          <p:nvPr/>
        </p:nvPicPr>
        <p:blipFill>
          <a:blip r:embed="rId3">
            <a:alphaModFix/>
          </a:blip>
          <a:stretch>
            <a:fillRect/>
          </a:stretch>
        </p:blipFill>
        <p:spPr>
          <a:xfrm>
            <a:off x="3767749" y="2736463"/>
            <a:ext cx="1213475" cy="1213475"/>
          </a:xfrm>
          <a:prstGeom prst="rect">
            <a:avLst/>
          </a:prstGeom>
          <a:noFill/>
          <a:ln>
            <a:noFill/>
          </a:ln>
        </p:spPr>
      </p:pic>
      <p:pic>
        <p:nvPicPr>
          <p:cNvPr id="249" name="Google Shape;249;p17"/>
          <p:cNvPicPr preferRelativeResize="0"/>
          <p:nvPr/>
        </p:nvPicPr>
        <p:blipFill>
          <a:blip r:embed="rId4">
            <a:alphaModFix/>
          </a:blip>
          <a:stretch>
            <a:fillRect/>
          </a:stretch>
        </p:blipFill>
        <p:spPr>
          <a:xfrm>
            <a:off x="941324" y="2755997"/>
            <a:ext cx="1174400" cy="1174400"/>
          </a:xfrm>
          <a:prstGeom prst="rect">
            <a:avLst/>
          </a:prstGeom>
          <a:noFill/>
          <a:ln>
            <a:noFill/>
          </a:ln>
        </p:spPr>
      </p:pic>
      <p:pic>
        <p:nvPicPr>
          <p:cNvPr id="250" name="Google Shape;250;p17"/>
          <p:cNvPicPr preferRelativeResize="0"/>
          <p:nvPr/>
        </p:nvPicPr>
        <p:blipFill>
          <a:blip r:embed="rId5">
            <a:alphaModFix/>
          </a:blip>
          <a:stretch>
            <a:fillRect/>
          </a:stretch>
        </p:blipFill>
        <p:spPr>
          <a:xfrm>
            <a:off x="6672475" y="2591375"/>
            <a:ext cx="1517600" cy="1487500"/>
          </a:xfrm>
          <a:prstGeom prst="rect">
            <a:avLst/>
          </a:prstGeom>
          <a:noFill/>
          <a:ln>
            <a:noFill/>
          </a:ln>
        </p:spPr>
      </p:pic>
      <p:sp>
        <p:nvSpPr>
          <p:cNvPr id="251" name="Google Shape;251;p17"/>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
        <p:nvSpPr>
          <p:cNvPr id="252" name="Google Shape;252;p17"/>
          <p:cNvSpPr txBox="1"/>
          <p:nvPr/>
        </p:nvSpPr>
        <p:spPr>
          <a:xfrm>
            <a:off x="3513850" y="4348275"/>
            <a:ext cx="516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050"/>
              <a:t>Green cleaning</a:t>
            </a:r>
            <a:r>
              <a:rPr i="1" lang="en-US" sz="1050"/>
              <a:t> refers to using cleaning methods and products with </a:t>
            </a:r>
            <a:r>
              <a:rPr i="1" lang="en-US" sz="1050">
                <a:uFill>
                  <a:noFill/>
                </a:uFill>
                <a:hlinkClick r:id="rId6"/>
              </a:rPr>
              <a:t>environmentally friendly</a:t>
            </a:r>
            <a:r>
              <a:rPr i="1" lang="en-US" sz="1050"/>
              <a:t> ingredients and procedures which are designed to preserve human health and environmental quality. Green cleaning techniques and products avoid the use of products which contain toxic </a:t>
            </a:r>
            <a:r>
              <a:rPr i="1" lang="en-US" sz="1050">
                <a:uFill>
                  <a:noFill/>
                </a:uFill>
                <a:hlinkClick r:id="rId7"/>
              </a:rPr>
              <a:t>chemicals</a:t>
            </a:r>
            <a:r>
              <a:rPr i="1" lang="en-US" sz="1050"/>
              <a:t>, some of which emit </a:t>
            </a:r>
            <a:r>
              <a:rPr i="1" lang="en-US" sz="1050">
                <a:uFill>
                  <a:noFill/>
                </a:uFill>
                <a:hlinkClick r:id="rId8"/>
              </a:rPr>
              <a:t>volatile organic compounds</a:t>
            </a:r>
            <a:r>
              <a:rPr i="1" lang="en-US" sz="1050"/>
              <a:t> causing </a:t>
            </a:r>
            <a:r>
              <a:rPr i="1" lang="en-US" sz="1050">
                <a:uFill>
                  <a:noFill/>
                </a:uFill>
                <a:hlinkClick r:id="rId9"/>
              </a:rPr>
              <a:t>respiratory</a:t>
            </a:r>
            <a:r>
              <a:rPr i="1" lang="en-US" sz="1050"/>
              <a:t>, </a:t>
            </a:r>
            <a:r>
              <a:rPr i="1" lang="en-US" sz="1050">
                <a:uFill>
                  <a:noFill/>
                </a:uFill>
                <a:hlinkClick r:id="rId10"/>
              </a:rPr>
              <a:t>dermatological</a:t>
            </a:r>
            <a:r>
              <a:rPr i="1" lang="en-US" sz="1050"/>
              <a:t> and other conditions.</a:t>
            </a:r>
            <a:endParaRPr i="1"/>
          </a:p>
        </p:txBody>
      </p:sp>
      <p:pic>
        <p:nvPicPr>
          <p:cNvPr id="253" name="Google Shape;253;p17"/>
          <p:cNvPicPr preferRelativeResize="0"/>
          <p:nvPr/>
        </p:nvPicPr>
        <p:blipFill>
          <a:blip r:embed="rId11">
            <a:alphaModFix/>
          </a:blip>
          <a:stretch>
            <a:fillRect/>
          </a:stretch>
        </p:blipFill>
        <p:spPr>
          <a:xfrm>
            <a:off x="313800" y="242850"/>
            <a:ext cx="486131" cy="726732"/>
          </a:xfrm>
          <a:prstGeom prst="rect">
            <a:avLst/>
          </a:prstGeom>
          <a:noFill/>
          <a:ln>
            <a:noFill/>
          </a:ln>
        </p:spPr>
      </p:pic>
      <p:sp>
        <p:nvSpPr>
          <p:cNvPr id="254" name="Google Shape;254;p17"/>
          <p:cNvSpPr/>
          <p:nvPr/>
        </p:nvSpPr>
        <p:spPr>
          <a:xfrm>
            <a:off x="3020400" y="2756000"/>
            <a:ext cx="5870400" cy="2652300"/>
          </a:xfrm>
          <a:prstGeom prst="bracketPair">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18"/>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pic>
        <p:nvPicPr>
          <p:cNvPr id="261" name="Google Shape;261;p18"/>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id="262" name="Google Shape;262;p18"/>
          <p:cNvPicPr preferRelativeResize="0"/>
          <p:nvPr/>
        </p:nvPicPr>
        <p:blipFill rotWithShape="1">
          <a:blip r:embed="rId4">
            <a:alphaModFix/>
          </a:blip>
          <a:srcRect b="12650" l="0" r="0" t="12358"/>
          <a:stretch/>
        </p:blipFill>
        <p:spPr>
          <a:xfrm>
            <a:off x="4391350" y="3997425"/>
            <a:ext cx="4482050" cy="2520900"/>
          </a:xfrm>
          <a:prstGeom prst="rect">
            <a:avLst/>
          </a:prstGeom>
          <a:noFill/>
          <a:ln>
            <a:noFill/>
          </a:ln>
        </p:spPr>
      </p:pic>
      <p:sp>
        <p:nvSpPr>
          <p:cNvPr id="263" name="Google Shape;263;p18"/>
          <p:cNvSpPr txBox="1"/>
          <p:nvPr>
            <p:ph idx="4294967295" type="body"/>
          </p:nvPr>
        </p:nvSpPr>
        <p:spPr>
          <a:xfrm>
            <a:off x="290100" y="1136675"/>
            <a:ext cx="83898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What is Ozone Cleaning? (Engineered Water)</a:t>
            </a:r>
            <a:r>
              <a:rPr b="1" lang="en-US" sz="4500">
                <a:solidFill>
                  <a:schemeClr val="accent6"/>
                </a:solidFill>
              </a:rPr>
              <a:t>   </a:t>
            </a:r>
            <a:endParaRPr b="1" sz="4500">
              <a:solidFill>
                <a:schemeClr val="accent6"/>
              </a:solidFill>
              <a:latin typeface="Arial"/>
              <a:ea typeface="Arial"/>
              <a:cs typeface="Arial"/>
              <a:sym typeface="Aria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The cleaning system transforms ordinary tap water into a great natural cleaner by infusing it with ozone - 4,500 volts of electricity add an extra oxygen molecule to O2, creating O3. This O3 is then infused into cold tap water to create ozone able to clean up to 24hrs. </a:t>
            </a:r>
            <a:endParaRPr sz="17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rPr lang="en-US" sz="1700">
                <a:solidFill>
                  <a:srgbClr val="000000"/>
                </a:solidFill>
              </a:rPr>
              <a:t>Ozone is created naturally when sunlight adds an extra oxygen atom to some of the O2 molecules in the air. </a:t>
            </a:r>
            <a:endParaRPr sz="1700">
              <a:solidFill>
                <a:srgbClr val="000000"/>
              </a:solidFill>
            </a:endParaRPr>
          </a:p>
        </p:txBody>
      </p:sp>
      <p:sp>
        <p:nvSpPr>
          <p:cNvPr id="264" name="Google Shape;264;p18"/>
          <p:cNvSpPr txBox="1"/>
          <p:nvPr/>
        </p:nvSpPr>
        <p:spPr>
          <a:xfrm>
            <a:off x="4247750" y="6397900"/>
            <a:ext cx="2954700" cy="7269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i="1" lang="en-US"/>
              <a:t>Tersano </a:t>
            </a:r>
            <a:r>
              <a:rPr i="1" lang="en-US" sz="800"/>
              <a:t>TM</a:t>
            </a:r>
            <a:endParaRPr i="1" sz="800"/>
          </a:p>
          <a:p>
            <a:pPr indent="0" lvl="0" marL="0" rtl="0" algn="l">
              <a:spcBef>
                <a:spcPts val="600"/>
              </a:spcBef>
              <a:spcAft>
                <a:spcPts val="0"/>
              </a:spcAft>
              <a:buNone/>
            </a:pPr>
            <a:r>
              <a:rPr i="1" lang="en-US"/>
              <a:t>  </a:t>
            </a:r>
            <a:endParaRPr i="1"/>
          </a:p>
        </p:txBody>
      </p:sp>
      <p:sp>
        <p:nvSpPr>
          <p:cNvPr id="265" name="Google Shape;265;p18"/>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19"/>
          <p:cNvSpPr/>
          <p:nvPr/>
        </p:nvSpPr>
        <p:spPr>
          <a:xfrm>
            <a:off x="0" y="304800"/>
            <a:ext cx="9458100" cy="406500"/>
          </a:xfrm>
          <a:prstGeom prst="rect">
            <a:avLst/>
          </a:prstGeom>
          <a:noFill/>
          <a:ln>
            <a:noFill/>
          </a:ln>
        </p:spPr>
        <p:txBody>
          <a:bodyPr anchorCtr="0" anchor="ctr" bIns="10700" lIns="10700" spcFirstLastPara="1" rIns="10700" wrap="square" tIns="10700">
            <a:noAutofit/>
          </a:bodyPr>
          <a:lstStyle/>
          <a:p>
            <a:pPr indent="0" lvl="0" marL="0" marR="0" rtl="0" algn="ctr">
              <a:lnSpc>
                <a:spcPct val="50000"/>
              </a:lnSpc>
              <a:spcBef>
                <a:spcPts val="0"/>
              </a:spcBef>
              <a:spcAft>
                <a:spcPts val="0"/>
              </a:spcAft>
              <a:buNone/>
            </a:pPr>
            <a:r>
              <a:t/>
            </a:r>
            <a:endParaRPr b="0" i="0" sz="2500" u="none" cap="none" strike="noStrike">
              <a:solidFill>
                <a:schemeClr val="lt1"/>
              </a:solidFill>
              <a:latin typeface="Times New Roman"/>
              <a:ea typeface="Times New Roman"/>
              <a:cs typeface="Times New Roman"/>
              <a:sym typeface="Times New Roman"/>
            </a:endParaRPr>
          </a:p>
          <a:p>
            <a:pPr indent="0" lvl="0" marL="0" marR="0" rtl="0" algn="ctr">
              <a:lnSpc>
                <a:spcPct val="50000"/>
              </a:lnSpc>
              <a:spcBef>
                <a:spcPts val="0"/>
              </a:spcBef>
              <a:spcAft>
                <a:spcPts val="0"/>
              </a:spcAft>
              <a:buNone/>
            </a:pPr>
            <a:r>
              <a:rPr b="1" i="0" lang="en-US" sz="2500" u="none" cap="none" strike="noStrike">
                <a:solidFill>
                  <a:schemeClr val="lt1"/>
                </a:solidFill>
                <a:latin typeface="Times New Roman"/>
                <a:ea typeface="Times New Roman"/>
                <a:cs typeface="Times New Roman"/>
                <a:sym typeface="Times New Roman"/>
              </a:rPr>
              <a:t>Stanford R&amp;DE Student Housing Innovation in Green Cleaning</a:t>
            </a:r>
            <a:endParaRPr b="0" i="0" sz="3750" u="none" cap="none" strike="noStrike">
              <a:solidFill>
                <a:schemeClr val="lt1"/>
              </a:solidFill>
              <a:latin typeface="Times New Roman"/>
              <a:ea typeface="Times New Roman"/>
              <a:cs typeface="Times New Roman"/>
              <a:sym typeface="Times New Roman"/>
            </a:endParaRPr>
          </a:p>
        </p:txBody>
      </p:sp>
      <p:sp>
        <p:nvSpPr>
          <p:cNvPr id="272" name="Google Shape;272;p19"/>
          <p:cNvSpPr/>
          <p:nvPr/>
        </p:nvSpPr>
        <p:spPr>
          <a:xfrm>
            <a:off x="418992" y="1611018"/>
            <a:ext cx="3305700" cy="669000"/>
          </a:xfrm>
          <a:prstGeom prst="chevron">
            <a:avLst>
              <a:gd fmla="val 50000" name="adj"/>
            </a:avLst>
          </a:prstGeom>
          <a:solidFill>
            <a:srgbClr val="0E94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oboto"/>
                <a:ea typeface="Roboto"/>
                <a:cs typeface="Roboto"/>
                <a:sym typeface="Roboto"/>
              </a:rPr>
              <a:t>Ozone Cleaning</a:t>
            </a:r>
            <a:endParaRPr>
              <a:solidFill>
                <a:srgbClr val="FFFFFF"/>
              </a:solidFill>
              <a:latin typeface="Roboto"/>
              <a:ea typeface="Roboto"/>
              <a:cs typeface="Roboto"/>
              <a:sym typeface="Roboto"/>
            </a:endParaRPr>
          </a:p>
        </p:txBody>
      </p:sp>
      <p:pic>
        <p:nvPicPr>
          <p:cNvPr id="273" name="Google Shape;273;p19"/>
          <p:cNvPicPr preferRelativeResize="0"/>
          <p:nvPr/>
        </p:nvPicPr>
        <p:blipFill>
          <a:blip r:embed="rId3">
            <a:alphaModFix/>
          </a:blip>
          <a:stretch>
            <a:fillRect/>
          </a:stretch>
        </p:blipFill>
        <p:spPr>
          <a:xfrm>
            <a:off x="4098000" y="1314250"/>
            <a:ext cx="1517600" cy="1487500"/>
          </a:xfrm>
          <a:prstGeom prst="rect">
            <a:avLst/>
          </a:prstGeom>
          <a:noFill/>
          <a:ln>
            <a:noFill/>
          </a:ln>
        </p:spPr>
      </p:pic>
      <p:pic>
        <p:nvPicPr>
          <p:cNvPr id="274" name="Google Shape;274;p19"/>
          <p:cNvPicPr preferRelativeResize="0"/>
          <p:nvPr/>
        </p:nvPicPr>
        <p:blipFill>
          <a:blip r:embed="rId4">
            <a:alphaModFix/>
          </a:blip>
          <a:stretch>
            <a:fillRect/>
          </a:stretch>
        </p:blipFill>
        <p:spPr>
          <a:xfrm>
            <a:off x="313800" y="242850"/>
            <a:ext cx="486131" cy="726732"/>
          </a:xfrm>
          <a:prstGeom prst="rect">
            <a:avLst/>
          </a:prstGeom>
          <a:noFill/>
          <a:ln>
            <a:noFill/>
          </a:ln>
        </p:spPr>
      </p:pic>
      <p:sp>
        <p:nvSpPr>
          <p:cNvPr id="275" name="Google Shape;275;p19"/>
          <p:cNvSpPr txBox="1"/>
          <p:nvPr>
            <p:ph idx="4294967295" type="body"/>
          </p:nvPr>
        </p:nvSpPr>
        <p:spPr>
          <a:xfrm>
            <a:off x="255000" y="2788875"/>
            <a:ext cx="8389800" cy="19284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600"/>
              </a:spcBef>
              <a:spcAft>
                <a:spcPts val="0"/>
              </a:spcAft>
              <a:buClr>
                <a:srgbClr val="000000"/>
              </a:buClr>
              <a:buSzPts val="1900"/>
              <a:buChar char="•"/>
            </a:pPr>
            <a:r>
              <a:rPr lang="en-US" sz="1900">
                <a:solidFill>
                  <a:srgbClr val="000000"/>
                </a:solidFill>
              </a:rPr>
              <a:t>It converts safely back to tap water and oxygen.</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Eliminates germs, odors, stains, mold, and mildew.</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Quickly kills viruses and bacteria. </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More powerful and faster acting than bleach. </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Safe and effective with no toxins, carcinogens, or chemical residue.</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Supports our zero waste goal. Reduces plastic pollution - and more.  </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Eliminates hazardous chemical disposal and regulatory compliance. </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Eliminates chemical ordering, inventory, and distribution needs. </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PPE nice, but not required.</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“No” smell.</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Reduces chemical inventory, training needs and risk.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sp>
        <p:nvSpPr>
          <p:cNvPr id="276" name="Google Shape;276;p19"/>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id="282" name="Google Shape;282;p20"/>
          <p:cNvPicPr preferRelativeResize="0"/>
          <p:nvPr/>
        </p:nvPicPr>
        <p:blipFill rotWithShape="1">
          <a:blip r:embed="rId3">
            <a:alphaModFix/>
          </a:blip>
          <a:srcRect b="0" l="0" r="0" t="0"/>
          <a:stretch/>
        </p:blipFill>
        <p:spPr>
          <a:xfrm>
            <a:off x="685475" y="1256200"/>
            <a:ext cx="3814425" cy="5085876"/>
          </a:xfrm>
          <a:prstGeom prst="rect">
            <a:avLst/>
          </a:prstGeom>
          <a:noFill/>
          <a:ln>
            <a:noFill/>
          </a:ln>
        </p:spPr>
      </p:pic>
      <p:pic>
        <p:nvPicPr>
          <p:cNvPr descr="https://dl.boxcloud.com/api/2.0/internal_files/273561673590/versions/287888876802/representations/jpg_paged_2048x2048/content/1.jpg?access_token=1!W_f5gCRZuqVCJyHHopch0MpZ2O_czbHQNztdY6SLzumdsHEZBP7ytpGDV_Tm2Cuyz6e8-Qh9fSD0S4C4jnKN1E6AhiLO3b01Bz23aWsgCKV30QChlis6hIAqzM4XCY4PRb_Jyr1rVRf5qTgCu6c7N3XXWnl1TScNW9Kg2KmZOXFAG2-eNl39O0HWGtM2NHS1v3qulC_e4EldzRXSMD_9Xd8LcGysJLQunL4zriFxpfL-ECeUCvDOT05HQRtuXwvxEFglFo-0C8FvKidMZ_greQ1uhibygva6sVH7Zi174h4E0L7UxM2gq6c-s0KlvYTMoYpyeIkX24oWjkobp2-QU4_RndMh44B2uO6K30mQv1MkxOjO4nflpaGIvkfDSvhPSgYhT2d_y2_bYW94&amp;box_client_name=box-content-preview&amp;box_client_version=1.28.1" id="283" name="Google Shape;283;p20"/>
          <p:cNvPicPr preferRelativeResize="0"/>
          <p:nvPr/>
        </p:nvPicPr>
        <p:blipFill rotWithShape="1">
          <a:blip r:embed="rId4">
            <a:alphaModFix/>
          </a:blip>
          <a:srcRect b="3543" l="66116" r="6623" t="30090"/>
          <a:stretch/>
        </p:blipFill>
        <p:spPr>
          <a:xfrm>
            <a:off x="6076550" y="3494104"/>
            <a:ext cx="1752601" cy="2847972"/>
          </a:xfrm>
          <a:prstGeom prst="rect">
            <a:avLst/>
          </a:prstGeom>
          <a:noFill/>
          <a:ln>
            <a:noFill/>
          </a:ln>
        </p:spPr>
      </p:pic>
      <p:sp>
        <p:nvSpPr>
          <p:cNvPr id="284" name="Google Shape;284;p20"/>
          <p:cNvSpPr/>
          <p:nvPr/>
        </p:nvSpPr>
        <p:spPr>
          <a:xfrm>
            <a:off x="5152700" y="933950"/>
            <a:ext cx="2854800" cy="1233900"/>
          </a:xfrm>
          <a:prstGeom prst="wedgeRoundRectCallout">
            <a:avLst>
              <a:gd fmla="val -87532" name="adj1"/>
              <a:gd fmla="val 173707" name="adj2"/>
              <a:gd fmla="val 0" name="adj3"/>
            </a:avLst>
          </a:prstGeom>
          <a:solidFill>
            <a:srgbClr val="FFFFFF"/>
          </a:solidFill>
          <a:ln cap="flat" cmpd="sng" w="9525">
            <a:solidFill>
              <a:srgbClr val="666666"/>
            </a:solidFill>
            <a:prstDash val="solid"/>
            <a:round/>
            <a:headEnd len="sm" w="sm" type="none"/>
            <a:tailEnd len="sm" w="sm" type="none"/>
          </a:ln>
        </p:spPr>
        <p:txBody>
          <a:bodyPr anchorCtr="0" anchor="ctr" bIns="68575" lIns="68575" spcFirstLastPara="1" rIns="68575" wrap="square" tIns="68575">
            <a:noAutofit/>
          </a:bodyPr>
          <a:lstStyle/>
          <a:p>
            <a:pPr indent="0" lvl="0" marL="0" rtl="0" algn="l">
              <a:lnSpc>
                <a:spcPct val="115000"/>
              </a:lnSpc>
              <a:spcBef>
                <a:spcPts val="0"/>
              </a:spcBef>
              <a:spcAft>
                <a:spcPts val="0"/>
              </a:spcAft>
              <a:buClr>
                <a:schemeClr val="dk1"/>
              </a:buClr>
              <a:buSzPts val="1100"/>
              <a:buFont typeface="Arial"/>
              <a:buNone/>
            </a:pPr>
            <a:r>
              <a:rPr b="1" i="1" lang="en-US">
                <a:solidFill>
                  <a:srgbClr val="444444"/>
                </a:solidFill>
                <a:latin typeface="Calibri"/>
                <a:ea typeface="Calibri"/>
                <a:cs typeface="Calibri"/>
                <a:sym typeface="Calibri"/>
              </a:rPr>
              <a:t>Traditional cleaning cart with over 30 chemicals inventoried to only 2 solutions. </a:t>
            </a:r>
            <a:endParaRPr b="1" i="1"/>
          </a:p>
        </p:txBody>
      </p:sp>
      <p:pic>
        <p:nvPicPr>
          <p:cNvPr id="285" name="Google Shape;285;p20"/>
          <p:cNvPicPr preferRelativeResize="0"/>
          <p:nvPr/>
        </p:nvPicPr>
        <p:blipFill>
          <a:blip r:embed="rId5">
            <a:alphaModFix/>
          </a:blip>
          <a:stretch>
            <a:fillRect/>
          </a:stretch>
        </p:blipFill>
        <p:spPr>
          <a:xfrm>
            <a:off x="313800" y="242850"/>
            <a:ext cx="486131" cy="726732"/>
          </a:xfrm>
          <a:prstGeom prst="rect">
            <a:avLst/>
          </a:prstGeom>
          <a:noFill/>
          <a:ln>
            <a:noFill/>
          </a:ln>
        </p:spPr>
      </p:pic>
      <p:sp>
        <p:nvSpPr>
          <p:cNvPr id="286" name="Google Shape;286;p20"/>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pic>
        <p:nvPicPr>
          <p:cNvPr id="292" name="Google Shape;292;p21"/>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descr="C:\Users\kparineh\Downloads\Green_Cleaning_Pilot_158.jpg" id="293" name="Google Shape;293;p21"/>
          <p:cNvPicPr preferRelativeResize="0"/>
          <p:nvPr/>
        </p:nvPicPr>
        <p:blipFill rotWithShape="1">
          <a:blip r:embed="rId4">
            <a:alphaModFix/>
          </a:blip>
          <a:srcRect b="0" l="0" r="1419" t="9641"/>
          <a:stretch/>
        </p:blipFill>
        <p:spPr>
          <a:xfrm>
            <a:off x="5587574" y="1952137"/>
            <a:ext cx="2976474" cy="4089651"/>
          </a:xfrm>
          <a:prstGeom prst="rect">
            <a:avLst/>
          </a:prstGeom>
          <a:noFill/>
          <a:ln>
            <a:noFill/>
          </a:ln>
        </p:spPr>
      </p:pic>
      <p:pic>
        <p:nvPicPr>
          <p:cNvPr id="294" name="Google Shape;294;p21"/>
          <p:cNvPicPr preferRelativeResize="0"/>
          <p:nvPr/>
        </p:nvPicPr>
        <p:blipFill rotWithShape="1">
          <a:blip r:embed="rId5">
            <a:alphaModFix/>
          </a:blip>
          <a:srcRect b="-5218" l="0" r="18099" t="0"/>
          <a:stretch/>
        </p:blipFill>
        <p:spPr>
          <a:xfrm>
            <a:off x="372475" y="1875850"/>
            <a:ext cx="2943749" cy="1891025"/>
          </a:xfrm>
          <a:prstGeom prst="rect">
            <a:avLst/>
          </a:prstGeom>
          <a:noFill/>
          <a:ln>
            <a:noFill/>
          </a:ln>
        </p:spPr>
      </p:pic>
      <p:pic>
        <p:nvPicPr>
          <p:cNvPr id="295" name="Google Shape;295;p21"/>
          <p:cNvPicPr preferRelativeResize="0"/>
          <p:nvPr/>
        </p:nvPicPr>
        <p:blipFill>
          <a:blip r:embed="rId6">
            <a:alphaModFix/>
          </a:blip>
          <a:stretch>
            <a:fillRect/>
          </a:stretch>
        </p:blipFill>
        <p:spPr>
          <a:xfrm>
            <a:off x="343125" y="4036575"/>
            <a:ext cx="2943740" cy="2207800"/>
          </a:xfrm>
          <a:prstGeom prst="rect">
            <a:avLst/>
          </a:prstGeom>
          <a:noFill/>
          <a:ln>
            <a:noFill/>
          </a:ln>
        </p:spPr>
      </p:pic>
      <p:sp>
        <p:nvSpPr>
          <p:cNvPr id="296" name="Google Shape;296;p21"/>
          <p:cNvSpPr txBox="1"/>
          <p:nvPr>
            <p:ph idx="4294967295" type="body"/>
          </p:nvPr>
        </p:nvSpPr>
        <p:spPr>
          <a:xfrm>
            <a:off x="3304825" y="2239725"/>
            <a:ext cx="83898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rPr lang="en-US" sz="1900">
                <a:solidFill>
                  <a:srgbClr val="000000"/>
                </a:solidFill>
              </a:rPr>
              <a:t>Delta Delta Delta</a:t>
            </a:r>
            <a:endParaRPr sz="1900">
              <a:solidFill>
                <a:srgbClr val="000000"/>
              </a:solidFill>
            </a:endParaRPr>
          </a:p>
          <a:p>
            <a:pPr indent="0" lvl="0" marL="0" marR="0" rtl="0" algn="l">
              <a:lnSpc>
                <a:spcPct val="100000"/>
              </a:lnSpc>
              <a:spcBef>
                <a:spcPts val="600"/>
              </a:spcBef>
              <a:spcAft>
                <a:spcPts val="0"/>
              </a:spcAft>
              <a:buNone/>
            </a:pPr>
            <a:r>
              <a:rPr lang="en-US" sz="1900">
                <a:solidFill>
                  <a:srgbClr val="000000"/>
                </a:solidFill>
              </a:rPr>
              <a:t>Ozone Cleaning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sp>
        <p:nvSpPr>
          <p:cNvPr id="297" name="Google Shape;297;p21"/>
          <p:cNvSpPr txBox="1"/>
          <p:nvPr>
            <p:ph idx="4294967295" type="body"/>
          </p:nvPr>
        </p:nvSpPr>
        <p:spPr>
          <a:xfrm>
            <a:off x="3304825" y="4562675"/>
            <a:ext cx="83898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rPr lang="en-US" sz="1900">
                <a:solidFill>
                  <a:srgbClr val="000000"/>
                </a:solidFill>
              </a:rPr>
              <a:t>Pi Beta Phi</a:t>
            </a:r>
            <a:endParaRPr sz="1900">
              <a:solidFill>
                <a:srgbClr val="000000"/>
              </a:solidFill>
            </a:endParaRPr>
          </a:p>
          <a:p>
            <a:pPr indent="0" lvl="0" marL="0" marR="0" rtl="0" algn="l">
              <a:lnSpc>
                <a:spcPct val="100000"/>
              </a:lnSpc>
              <a:spcBef>
                <a:spcPts val="600"/>
              </a:spcBef>
              <a:spcAft>
                <a:spcPts val="0"/>
              </a:spcAft>
              <a:buNone/>
            </a:pPr>
            <a:r>
              <a:rPr lang="en-US" sz="1900">
                <a:solidFill>
                  <a:srgbClr val="000000"/>
                </a:solidFill>
              </a:rPr>
              <a:t>Traditional Cleaning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sp>
        <p:nvSpPr>
          <p:cNvPr id="298" name="Google Shape;298;p21"/>
          <p:cNvSpPr txBox="1"/>
          <p:nvPr>
            <p:ph idx="4294967295" type="body"/>
          </p:nvPr>
        </p:nvSpPr>
        <p:spPr>
          <a:xfrm>
            <a:off x="3615950" y="3377675"/>
            <a:ext cx="83898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vs</a:t>
            </a:r>
            <a:endParaRPr sz="1700">
              <a:solidFill>
                <a:srgbClr val="000000"/>
              </a:solidFill>
            </a:endParaRPr>
          </a:p>
        </p:txBody>
      </p:sp>
      <p:sp>
        <p:nvSpPr>
          <p:cNvPr id="299" name="Google Shape;299;p21"/>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pic>
        <p:nvPicPr>
          <p:cNvPr id="305" name="Google Shape;305;p22"/>
          <p:cNvPicPr preferRelativeResize="0"/>
          <p:nvPr/>
        </p:nvPicPr>
        <p:blipFill>
          <a:blip r:embed="rId3">
            <a:alphaModFix/>
          </a:blip>
          <a:stretch>
            <a:fillRect/>
          </a:stretch>
        </p:blipFill>
        <p:spPr>
          <a:xfrm>
            <a:off x="313800" y="242850"/>
            <a:ext cx="486131" cy="726732"/>
          </a:xfrm>
          <a:prstGeom prst="rect">
            <a:avLst/>
          </a:prstGeom>
          <a:noFill/>
          <a:ln>
            <a:noFill/>
          </a:ln>
        </p:spPr>
      </p:pic>
      <p:pic>
        <p:nvPicPr>
          <p:cNvPr id="306" name="Google Shape;306;p22"/>
          <p:cNvPicPr preferRelativeResize="0"/>
          <p:nvPr/>
        </p:nvPicPr>
        <p:blipFill>
          <a:blip r:embed="rId4">
            <a:alphaModFix/>
          </a:blip>
          <a:stretch>
            <a:fillRect/>
          </a:stretch>
        </p:blipFill>
        <p:spPr>
          <a:xfrm>
            <a:off x="343125" y="4036575"/>
            <a:ext cx="2943740" cy="2207800"/>
          </a:xfrm>
          <a:prstGeom prst="rect">
            <a:avLst/>
          </a:prstGeom>
          <a:noFill/>
          <a:ln>
            <a:noFill/>
          </a:ln>
        </p:spPr>
      </p:pic>
      <p:sp>
        <p:nvSpPr>
          <p:cNvPr id="307" name="Google Shape;307;p22"/>
          <p:cNvSpPr txBox="1"/>
          <p:nvPr>
            <p:ph idx="4294967295" type="body"/>
          </p:nvPr>
        </p:nvSpPr>
        <p:spPr>
          <a:xfrm>
            <a:off x="3304825" y="2239725"/>
            <a:ext cx="83898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rPr lang="en-US" sz="1900">
                <a:solidFill>
                  <a:srgbClr val="000000"/>
                </a:solidFill>
              </a:rPr>
              <a:t>Delta Delta Delta</a:t>
            </a:r>
            <a:endParaRPr sz="1900">
              <a:solidFill>
                <a:srgbClr val="000000"/>
              </a:solidFill>
            </a:endParaRPr>
          </a:p>
          <a:p>
            <a:pPr indent="0" lvl="0" marL="0" marR="0" rtl="0" algn="l">
              <a:lnSpc>
                <a:spcPct val="100000"/>
              </a:lnSpc>
              <a:spcBef>
                <a:spcPts val="600"/>
              </a:spcBef>
              <a:spcAft>
                <a:spcPts val="0"/>
              </a:spcAft>
              <a:buNone/>
            </a:pPr>
            <a:r>
              <a:rPr lang="en-US" sz="1900">
                <a:solidFill>
                  <a:srgbClr val="000000"/>
                </a:solidFill>
              </a:rPr>
              <a:t>Ozone Cleaning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sp>
        <p:nvSpPr>
          <p:cNvPr id="308" name="Google Shape;308;p22"/>
          <p:cNvSpPr txBox="1"/>
          <p:nvPr>
            <p:ph idx="4294967295" type="body"/>
          </p:nvPr>
        </p:nvSpPr>
        <p:spPr>
          <a:xfrm>
            <a:off x="3304825" y="4562675"/>
            <a:ext cx="83898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None/>
            </a:pPr>
            <a:r>
              <a:rPr lang="en-US" sz="1900">
                <a:solidFill>
                  <a:srgbClr val="000000"/>
                </a:solidFill>
              </a:rPr>
              <a:t>Pi Beta Phi</a:t>
            </a:r>
            <a:endParaRPr sz="1900">
              <a:solidFill>
                <a:srgbClr val="000000"/>
              </a:solidFill>
            </a:endParaRPr>
          </a:p>
          <a:p>
            <a:pPr indent="0" lvl="0" marL="0" marR="0" rtl="0" algn="l">
              <a:lnSpc>
                <a:spcPct val="100000"/>
              </a:lnSpc>
              <a:spcBef>
                <a:spcPts val="600"/>
              </a:spcBef>
              <a:spcAft>
                <a:spcPts val="0"/>
              </a:spcAft>
              <a:buNone/>
            </a:pPr>
            <a:r>
              <a:rPr lang="en-US" sz="1900">
                <a:solidFill>
                  <a:srgbClr val="000000"/>
                </a:solidFill>
              </a:rPr>
              <a:t>Traditional Cleaning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sp>
        <p:nvSpPr>
          <p:cNvPr id="309" name="Google Shape;309;p22"/>
          <p:cNvSpPr txBox="1"/>
          <p:nvPr>
            <p:ph idx="4294967295" type="body"/>
          </p:nvPr>
        </p:nvSpPr>
        <p:spPr>
          <a:xfrm>
            <a:off x="3615950" y="3377675"/>
            <a:ext cx="8389800" cy="19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D3EBD5"/>
              </a:buClr>
              <a:buSzPts val="1200"/>
              <a:buFont typeface="Titillium Web Light"/>
              <a:buNone/>
            </a:pPr>
            <a:r>
              <a:rPr b="1" lang="en-US" sz="4500">
                <a:solidFill>
                  <a:srgbClr val="C00000"/>
                </a:solidFill>
              </a:rPr>
              <a:t>vs</a:t>
            </a:r>
            <a:endParaRPr sz="1700">
              <a:solidFill>
                <a:srgbClr val="000000"/>
              </a:solidFill>
            </a:endParaRPr>
          </a:p>
        </p:txBody>
      </p:sp>
      <p:sp>
        <p:nvSpPr>
          <p:cNvPr id="310" name="Google Shape;310;p22"/>
          <p:cNvSpPr txBox="1"/>
          <p:nvPr>
            <p:ph idx="4294967295" type="body"/>
          </p:nvPr>
        </p:nvSpPr>
        <p:spPr>
          <a:xfrm>
            <a:off x="5124450" y="1649463"/>
            <a:ext cx="3861300" cy="19284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00000"/>
              </a:lnSpc>
              <a:spcBef>
                <a:spcPts val="600"/>
              </a:spcBef>
              <a:spcAft>
                <a:spcPts val="0"/>
              </a:spcAft>
              <a:buClr>
                <a:srgbClr val="000000"/>
              </a:buClr>
              <a:buSzPts val="1900"/>
              <a:buChar char="•"/>
            </a:pPr>
            <a:r>
              <a:rPr lang="en-US" sz="1900">
                <a:solidFill>
                  <a:srgbClr val="000000"/>
                </a:solidFill>
              </a:rPr>
              <a:t>Pre and post occupant surveys revealed students felt their residence was “just as clean as it was with the old chemicals”.</a:t>
            </a:r>
            <a:r>
              <a:rPr lang="en-US" sz="1900">
                <a:solidFill>
                  <a:srgbClr val="000000"/>
                </a:solidFill>
              </a:rPr>
              <a:t>  </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Positive custodian feedback and satisfaction. </a:t>
            </a:r>
            <a:endParaRPr sz="1900">
              <a:solidFill>
                <a:srgbClr val="000000"/>
              </a:solidFill>
            </a:endParaRPr>
          </a:p>
          <a:p>
            <a:pPr indent="-349250" lvl="0" marL="457200" marR="0" rtl="0" algn="l">
              <a:lnSpc>
                <a:spcPct val="100000"/>
              </a:lnSpc>
              <a:spcBef>
                <a:spcPts val="0"/>
              </a:spcBef>
              <a:spcAft>
                <a:spcPts val="0"/>
              </a:spcAft>
              <a:buClr>
                <a:srgbClr val="000000"/>
              </a:buClr>
              <a:buSzPts val="1900"/>
              <a:buChar char="•"/>
            </a:pPr>
            <a:r>
              <a:rPr lang="en-US" sz="1900">
                <a:solidFill>
                  <a:srgbClr val="000000"/>
                </a:solidFill>
              </a:rPr>
              <a:t>Bacteria testing proved it was just as good + kept surfaces cleaner longer. </a:t>
            </a:r>
            <a:endParaRPr sz="1900">
              <a:solidFill>
                <a:srgbClr val="000000"/>
              </a:solidFill>
            </a:endParaRPr>
          </a:p>
          <a:p>
            <a:pPr indent="0" lvl="0" marL="0" marR="0" rtl="0" algn="l">
              <a:lnSpc>
                <a:spcPct val="100000"/>
              </a:lnSpc>
              <a:spcBef>
                <a:spcPts val="600"/>
              </a:spcBef>
              <a:spcAft>
                <a:spcPts val="0"/>
              </a:spcAft>
              <a:buClr>
                <a:srgbClr val="D3EBD5"/>
              </a:buClr>
              <a:buSzPts val="1200"/>
              <a:buFont typeface="Titillium Web Light"/>
              <a:buNone/>
            </a:pPr>
            <a:r>
              <a:t/>
            </a:r>
            <a:endParaRPr sz="1900">
              <a:solidFill>
                <a:srgbClr val="000000"/>
              </a:solidFill>
            </a:endParaRPr>
          </a:p>
        </p:txBody>
      </p:sp>
      <p:pic>
        <p:nvPicPr>
          <p:cNvPr descr="Image result for atp meter testing" id="311" name="Google Shape;311;p22"/>
          <p:cNvPicPr preferRelativeResize="0"/>
          <p:nvPr/>
        </p:nvPicPr>
        <p:blipFill rotWithShape="1">
          <a:blip r:embed="rId5">
            <a:alphaModFix/>
          </a:blip>
          <a:srcRect b="0" l="0" r="0" t="0"/>
          <a:stretch/>
        </p:blipFill>
        <p:spPr>
          <a:xfrm>
            <a:off x="6509800" y="4391900"/>
            <a:ext cx="2207801" cy="2207801"/>
          </a:xfrm>
          <a:prstGeom prst="rect">
            <a:avLst/>
          </a:prstGeom>
          <a:noFill/>
          <a:ln>
            <a:noFill/>
          </a:ln>
        </p:spPr>
      </p:pic>
      <p:pic>
        <p:nvPicPr>
          <p:cNvPr id="312" name="Google Shape;312;p22"/>
          <p:cNvPicPr preferRelativeResize="0"/>
          <p:nvPr/>
        </p:nvPicPr>
        <p:blipFill>
          <a:blip r:embed="rId6">
            <a:alphaModFix/>
          </a:blip>
          <a:stretch>
            <a:fillRect/>
          </a:stretch>
        </p:blipFill>
        <p:spPr>
          <a:xfrm>
            <a:off x="343125" y="1806425"/>
            <a:ext cx="2943751" cy="1982152"/>
          </a:xfrm>
          <a:prstGeom prst="rect">
            <a:avLst/>
          </a:prstGeom>
          <a:noFill/>
          <a:ln>
            <a:noFill/>
          </a:ln>
        </p:spPr>
      </p:pic>
      <p:sp>
        <p:nvSpPr>
          <p:cNvPr id="313" name="Google Shape;313;p22"/>
          <p:cNvSpPr/>
          <p:nvPr/>
        </p:nvSpPr>
        <p:spPr>
          <a:xfrm>
            <a:off x="1060050" y="224613"/>
            <a:ext cx="5767500" cy="45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latin typeface="Calibri"/>
                <a:ea typeface="Calibri"/>
                <a:cs typeface="Calibri"/>
                <a:sym typeface="Calibri"/>
              </a:rPr>
              <a:t>Transforming The Way We Clean </a:t>
            </a:r>
            <a:endParaRPr b="1" i="1" sz="320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